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827" autoAdjust="0"/>
  </p:normalViewPr>
  <p:slideViewPr>
    <p:cSldViewPr>
      <p:cViewPr varScale="1">
        <p:scale>
          <a:sx n="65" d="100"/>
          <a:sy n="65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8996F3F-DF68-4E6A-96FD-31F129ED2DE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CE7C927-8E0D-48D4-A6AB-314E53B9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6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753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/>
              <a:t>What is the purpose of business ethics? </a:t>
            </a:r>
          </a:p>
          <a:p>
            <a:pPr eaLnBrk="1" hangingPunct="1"/>
            <a:r>
              <a:rPr lang="en-US" smtClean="0"/>
              <a:t>Business ethics address the conduct of business and employees. </a:t>
            </a:r>
          </a:p>
        </p:txBody>
      </p:sp>
    </p:spTree>
    <p:extLst>
      <p:ext uri="{BB962C8B-B14F-4D97-AF65-F5344CB8AC3E}">
        <p14:creationId xmlns:p14="http://schemas.microsoft.com/office/powerpoint/2010/main" val="4157486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4998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85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280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How can companies contribute to environmental protection?</a:t>
            </a:r>
          </a:p>
          <a:p>
            <a:pPr lvl="1" eaLnBrk="1" hangingPunct="1"/>
            <a:r>
              <a:rPr lang="en-US" dirty="0" smtClean="0"/>
              <a:t>Implementing actions to conserve natural resources</a:t>
            </a:r>
          </a:p>
          <a:p>
            <a:pPr lvl="1" eaLnBrk="1" hangingPunct="1"/>
            <a:r>
              <a:rPr lang="en-US" dirty="0" smtClean="0"/>
              <a:t>Minimizing pollution of air and water resources</a:t>
            </a:r>
          </a:p>
          <a:p>
            <a:pPr eaLnBrk="1" hangingPunct="1"/>
            <a:r>
              <a:rPr lang="en-US" b="1" dirty="0" smtClean="0"/>
              <a:t>What is an example of organization or action that protects the environment?</a:t>
            </a:r>
          </a:p>
          <a:p>
            <a:pPr eaLnBrk="1" hangingPunct="1"/>
            <a:r>
              <a:rPr lang="en-US" dirty="0" smtClean="0"/>
              <a:t>Environmental Protection Agency enforces and provides standards for air and water quality.</a:t>
            </a:r>
          </a:p>
          <a:p>
            <a:pPr eaLnBrk="1" hangingPunct="1"/>
            <a:r>
              <a:rPr lang="en-US" dirty="0" smtClean="0"/>
              <a:t>Computer Manufacturing Company refurbishes computers, recycling parts of computers.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2551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What is included in workplace diversity?</a:t>
            </a:r>
          </a:p>
          <a:p>
            <a:pPr eaLnBrk="1" hangingPunct="1"/>
            <a:r>
              <a:rPr lang="en-US" b="1" dirty="0" smtClean="0"/>
              <a:t>Workplace diversity </a:t>
            </a:r>
            <a:r>
              <a:rPr lang="en-US" dirty="0" smtClean="0"/>
              <a:t>exists in a company when the employees represent a variety of groups including women, ethnic groups, physically challenged, and older workers.</a:t>
            </a:r>
          </a:p>
          <a:p>
            <a:pPr eaLnBrk="1" hangingPunct="1"/>
            <a:r>
              <a:rPr lang="en-US" b="1" dirty="0" smtClean="0"/>
              <a:t>What is an example of an organization or action that enforces workplace diversity?</a:t>
            </a:r>
          </a:p>
          <a:p>
            <a:pPr eaLnBrk="1" hangingPunct="1"/>
            <a:r>
              <a:rPr lang="en-US" dirty="0" smtClean="0"/>
              <a:t>The American with Disabilities Act (ADA) enforces regulations to accommodate people with disabilities.</a:t>
            </a:r>
          </a:p>
          <a:p>
            <a:pPr eaLnBrk="1" hangingPunct="1"/>
            <a:r>
              <a:rPr lang="en-US" dirty="0" smtClean="0"/>
              <a:t>The Age Discrimination in Employment Act protects employees of the age 40 and over from employment decisions based on their age.</a:t>
            </a:r>
          </a:p>
          <a:p>
            <a:pPr eaLnBrk="1" hangingPunct="1"/>
            <a:r>
              <a:rPr lang="en-US" dirty="0" smtClean="0"/>
              <a:t>The Equal Employment Opportunity Commission (</a:t>
            </a:r>
            <a:r>
              <a:rPr lang="en-US" dirty="0" smtClean="0"/>
              <a:t>EEOC</a:t>
            </a:r>
            <a:r>
              <a:rPr lang="en-US" dirty="0" smtClean="0"/>
              <a:t>) protects applicant and employees against workplace discrimination. </a:t>
            </a:r>
          </a:p>
          <a:p>
            <a:pPr eaLnBrk="1" hangingPunct="1"/>
            <a:r>
              <a:rPr lang="en-US" dirty="0" smtClean="0"/>
              <a:t>Companies providing workforce diversity training to employees.</a:t>
            </a:r>
          </a:p>
        </p:txBody>
      </p:sp>
    </p:spTree>
    <p:extLst>
      <p:ext uri="{BB962C8B-B14F-4D97-AF65-F5344CB8AC3E}">
        <p14:creationId xmlns:p14="http://schemas.microsoft.com/office/powerpoint/2010/main" val="49968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What is job safety?</a:t>
            </a:r>
          </a:p>
          <a:p>
            <a:pPr eaLnBrk="1" hangingPunct="1"/>
            <a:r>
              <a:rPr lang="en-US" b="1" smtClean="0"/>
              <a:t>Job safety </a:t>
            </a:r>
            <a:r>
              <a:rPr lang="en-US" smtClean="0"/>
              <a:t>is ensuring work environments are risk-free of accidents.</a:t>
            </a:r>
          </a:p>
          <a:p>
            <a:pPr eaLnBrk="1" hangingPunct="1"/>
            <a:r>
              <a:rPr lang="en-US" b="1" smtClean="0"/>
              <a:t>What is an example of an organization or action that enforces job safety?</a:t>
            </a:r>
          </a:p>
          <a:p>
            <a:pPr eaLnBrk="1" hangingPunct="1"/>
            <a:r>
              <a:rPr lang="en-US" smtClean="0"/>
              <a:t>The Occupational Safety and Health Administration (OSHA) gives surety to safe and healthful working conditions for men and women.</a:t>
            </a:r>
          </a:p>
          <a:p>
            <a:pPr eaLnBrk="1" hangingPunct="1"/>
            <a:r>
              <a:rPr lang="en-US" smtClean="0"/>
              <a:t>A company’s schedule cleaning of bathrooms used by employees three times a day.</a:t>
            </a:r>
          </a:p>
          <a:p>
            <a:pPr eaLnBrk="1" hangingPunct="1"/>
            <a:r>
              <a:rPr lang="en-US" smtClean="0"/>
              <a:t>Employees who work in a plant that manufactures chemical are required to wear proper clothing to protect from skin irritations.</a:t>
            </a:r>
          </a:p>
        </p:txBody>
      </p:sp>
    </p:spTree>
    <p:extLst>
      <p:ext uri="{BB962C8B-B14F-4D97-AF65-F5344CB8AC3E}">
        <p14:creationId xmlns:p14="http://schemas.microsoft.com/office/powerpoint/2010/main" val="2644911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Why would a company offer employee wellness programs?</a:t>
            </a:r>
          </a:p>
          <a:p>
            <a:pPr eaLnBrk="1" hangingPunct="1"/>
            <a:r>
              <a:rPr lang="en-US" b="1" smtClean="0"/>
              <a:t>Employee wellness programs</a:t>
            </a:r>
            <a:r>
              <a:rPr lang="en-US" smtClean="0"/>
              <a:t> are offered by employers to maintain a healthy workforce.</a:t>
            </a:r>
          </a:p>
          <a:p>
            <a:pPr eaLnBrk="1" hangingPunct="1"/>
            <a:r>
              <a:rPr lang="en-US" b="1" smtClean="0"/>
              <a:t>What are some examples of employee wellness activities? </a:t>
            </a:r>
          </a:p>
          <a:p>
            <a:pPr eaLnBrk="1" hangingPunct="1"/>
            <a:r>
              <a:rPr lang="en-US" smtClean="0"/>
              <a:t>Businesses today assist employees with programs such as stop-smoking seminars, counseling for employees with drug problems, and weight-loss counseling.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2889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400" b="1" dirty="0"/>
              <a:t>What are some benefits of a company being social responsible?</a:t>
            </a:r>
          </a:p>
          <a:p>
            <a:pPr eaLnBrk="1" hangingPunct="1"/>
            <a:r>
              <a:rPr lang="en-US" sz="2400" dirty="0"/>
              <a:t>Benefits</a:t>
            </a:r>
          </a:p>
          <a:p>
            <a:pPr lvl="1" eaLnBrk="1" hangingPunct="1"/>
            <a:r>
              <a:rPr lang="en-US" sz="2000" dirty="0"/>
              <a:t>Expanded justice for groups of a society.</a:t>
            </a:r>
          </a:p>
          <a:p>
            <a:pPr lvl="1" eaLnBrk="1" hangingPunct="1"/>
            <a:r>
              <a:rPr lang="en-US" sz="2000" dirty="0"/>
              <a:t>Enhanced company image.</a:t>
            </a:r>
          </a:p>
          <a:p>
            <a:pPr lvl="1" eaLnBrk="1" hangingPunct="1"/>
            <a:r>
              <a:rPr lang="en-US" sz="2000" dirty="0"/>
              <a:t>Reduced need for government actions.</a:t>
            </a:r>
          </a:p>
          <a:p>
            <a:pPr lvl="1" eaLnBrk="1" hangingPunct="1"/>
            <a:r>
              <a:rPr lang="en-US" sz="2000" dirty="0"/>
              <a:t>Improved quality of life in a community and around the world.</a:t>
            </a:r>
          </a:p>
          <a:p>
            <a:pPr lvl="1" eaLnBrk="1" hangingPunct="1"/>
            <a:r>
              <a:rPr lang="en-US" sz="2000" dirty="0"/>
              <a:t>Increase awareness of social issues among workers, consumers, and others.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8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Why should a business explore the costs of being socially responsible?</a:t>
            </a:r>
          </a:p>
          <a:p>
            <a:pPr eaLnBrk="1" hangingPunct="1"/>
            <a:r>
              <a:rPr lang="en-US" smtClean="0"/>
              <a:t>The costs of providing social programs must be realistic to allow a business to earn a profit. 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655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E1D44C-B592-4824-83F1-BAAA099C5FC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690D97A-63A2-4AAB-9AB9-84DAE19E74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Essential Standard 5.00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Understand economics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F5217-0046-410A-95BD-EB71122EA70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8494" y="304800"/>
            <a:ext cx="7848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Ethics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D392A-8D7A-4A80-AA2D-ED5F732D1F2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838200" y="2743200"/>
            <a:ext cx="7469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/>
              <a:t>What is the purpose of business ethics? </a:t>
            </a:r>
          </a:p>
        </p:txBody>
      </p:sp>
      <p:pic>
        <p:nvPicPr>
          <p:cNvPr id="13317" name="Picture 11" descr="MCj041586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343400"/>
            <a:ext cx="20351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Ethics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Guidelines for responsible business conduct </a:t>
            </a:r>
          </a:p>
          <a:p>
            <a:pPr eaLnBrk="1" hangingPunct="1">
              <a:buFontTx/>
              <a:buNone/>
            </a:pPr>
            <a:r>
              <a:rPr lang="en-US" smtClean="0"/>
              <a:t>addresses the following questions:</a:t>
            </a:r>
          </a:p>
          <a:p>
            <a:pPr lvl="1" eaLnBrk="1" hangingPunct="1"/>
            <a:r>
              <a:rPr lang="en-US" smtClean="0"/>
              <a:t>Is the action illegal?</a:t>
            </a:r>
          </a:p>
          <a:p>
            <a:pPr lvl="1" eaLnBrk="1" hangingPunct="1"/>
            <a:r>
              <a:rPr lang="en-US" smtClean="0"/>
              <a:t>Does the action violate professional or company standards?</a:t>
            </a:r>
          </a:p>
          <a:p>
            <a:pPr lvl="1" eaLnBrk="1" hangingPunct="1"/>
            <a:r>
              <a:rPr lang="en-US" smtClean="0"/>
              <a:t>Who is affected by the action and how?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F0C66-480B-4CAE-B932-483D7E479DB5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14340" name="Picture 6" descr="MCj041586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04800"/>
            <a:ext cx="20351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 5.03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 the nature of business to show its contributions to society</a:t>
            </a:r>
            <a:r>
              <a:rPr lang="en-US" dirty="0" smtClean="0"/>
              <a:t>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BD80F4-22B8-40CE-8432-CBD00B9251E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4000" smtClean="0"/>
              <a:t>Common Socially Responsible Practices of Businesses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Socially responsible practices of businesses include practices that positively impact communities.</a:t>
            </a:r>
          </a:p>
          <a:p>
            <a:pPr eaLnBrk="1" hangingPunct="1"/>
            <a:r>
              <a:rPr lang="en-US" dirty="0" smtClean="0"/>
              <a:t>Common social responsibilities addressed:</a:t>
            </a:r>
          </a:p>
          <a:p>
            <a:pPr lvl="2" eaLnBrk="1" hangingPunct="1">
              <a:buFont typeface="Arial" charset="0"/>
              <a:buChar char="−"/>
            </a:pPr>
            <a:r>
              <a:rPr lang="en-US" dirty="0" smtClean="0"/>
              <a:t>Environmental protection</a:t>
            </a:r>
          </a:p>
          <a:p>
            <a:pPr lvl="2" eaLnBrk="1" hangingPunct="1">
              <a:buFont typeface="Arial" charset="0"/>
              <a:buChar char="−"/>
            </a:pPr>
            <a:r>
              <a:rPr lang="en-US" dirty="0" smtClean="0"/>
              <a:t>Workplace diversity</a:t>
            </a:r>
          </a:p>
          <a:p>
            <a:pPr lvl="2" eaLnBrk="1" hangingPunct="1">
              <a:buFont typeface="Arial" charset="0"/>
              <a:buChar char="−"/>
            </a:pPr>
            <a:r>
              <a:rPr lang="en-US" dirty="0" smtClean="0"/>
              <a:t>Job safety</a:t>
            </a:r>
          </a:p>
          <a:p>
            <a:pPr lvl="2" eaLnBrk="1" hangingPunct="1">
              <a:buFont typeface="Arial" charset="0"/>
              <a:buChar char="−"/>
            </a:pPr>
            <a:r>
              <a:rPr lang="en-US" dirty="0" smtClean="0"/>
              <a:t>Employee wellness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261FD-5661-4114-A523-291D235E06A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/>
            <a:r>
              <a:rPr lang="en-US" sz="2800" dirty="0" smtClean="0"/>
              <a:t>Common Socially Responsible Practices of Businesses continued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178800" cy="3124200"/>
          </a:xfrm>
        </p:spPr>
        <p:txBody>
          <a:bodyPr/>
          <a:lstStyle/>
          <a:p>
            <a:pPr eaLnBrk="1" hangingPunct="1"/>
            <a:r>
              <a:rPr lang="en-US" dirty="0" smtClean="0"/>
              <a:t>How can companies contribute to environmental protection?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What is an example of an organization or action that protects the environment?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83BE3A-BE13-4591-9E4A-C9221CA2B153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7172" name="Picture 4" descr="MCj043807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819650"/>
            <a:ext cx="1447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2800" dirty="0" smtClean="0"/>
              <a:t>Common Socially Responsible Practices of Businesses continued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included in workplace diversity?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What is an example of an organization or action that enforces workplace diversity?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FA6068-46B0-4610-BC05-BDAEBD5AEABD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8196" name="Picture 4" descr="MCj023103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572000"/>
            <a:ext cx="28590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2800" dirty="0" smtClean="0"/>
              <a:t>Common Social-responsible Practices of Business continued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job safety?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an example of an organization or action that enforces job safety?</a:t>
            </a:r>
          </a:p>
        </p:txBody>
      </p:sp>
      <p:sp>
        <p:nvSpPr>
          <p:cNvPr id="9226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BB029D-F527-42E1-B77D-2EFE067A9872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9220" name="Picture 4" descr="MCj039767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216525"/>
            <a:ext cx="145573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MCj039767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343400"/>
            <a:ext cx="18145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MCj0297813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5105400"/>
            <a:ext cx="1625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 descr="MCj0297817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5257800"/>
            <a:ext cx="151923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9" descr="MCj0297781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4572000"/>
            <a:ext cx="16002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0" descr="MCj0297815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1463" y="4876800"/>
            <a:ext cx="97790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2800" dirty="0" smtClean="0"/>
              <a:t>Common Socially Responsible Practices of Businesses continued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78800" cy="4305300"/>
          </a:xfrm>
        </p:spPr>
        <p:txBody>
          <a:bodyPr/>
          <a:lstStyle/>
          <a:p>
            <a:pPr eaLnBrk="1" hangingPunct="1"/>
            <a:r>
              <a:rPr lang="en-US" dirty="0" smtClean="0"/>
              <a:t>Why would a company offer employee wellness programs?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are some examples of employee wellness activities? 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928BC5-CB74-4C1C-AFE6-33042A9C0D9F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10244" name="Picture 5" descr="MCj039810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419600"/>
            <a:ext cx="198755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MCBD10609_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3763" y="4343400"/>
            <a:ext cx="15716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Evaluation of Social Responsibility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 indent="-3175" eaLnBrk="1" hangingPunct="1">
              <a:buFontTx/>
              <a:buNone/>
            </a:pPr>
            <a:endParaRPr lang="en-US" sz="4000" smtClean="0"/>
          </a:p>
          <a:p>
            <a:pPr indent="-3175" eaLnBrk="1" hangingPunct="1">
              <a:buFontTx/>
              <a:buNone/>
            </a:pPr>
            <a:r>
              <a:rPr lang="en-US" sz="3600" smtClean="0"/>
              <a:t>What are some benefits of a company being social responsible?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14C2E-2A8F-4DDA-A084-A6B4F6692F53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11268" name="Picture 5" descr="MCPE01448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600200"/>
            <a:ext cx="2835275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Evaluation of Social Responsibility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029200" y="2057400"/>
            <a:ext cx="3733800" cy="3505200"/>
          </a:xfrm>
        </p:spPr>
        <p:txBody>
          <a:bodyPr/>
          <a:lstStyle/>
          <a:p>
            <a:pPr indent="-3175" eaLnBrk="1" hangingPunct="1">
              <a:buFontTx/>
              <a:buNone/>
            </a:pPr>
            <a:r>
              <a:rPr lang="en-US" sz="3200" smtClean="0"/>
              <a:t>Why should a business explore the costs of being socially responsible?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AD300C-B3B5-4F16-9DF6-8BEAFCC8EA95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12292" name="Picture 5" descr="MCj043960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362200"/>
            <a:ext cx="4775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653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Essential Standard 5.00</vt:lpstr>
      <vt:lpstr>Objective 5.03</vt:lpstr>
      <vt:lpstr>Common Socially Responsible Practices of Businesses</vt:lpstr>
      <vt:lpstr>Common Socially Responsible Practices of Businesses continued</vt:lpstr>
      <vt:lpstr>Common Socially Responsible Practices of Businesses continued</vt:lpstr>
      <vt:lpstr>Common Social-responsible Practices of Business continued</vt:lpstr>
      <vt:lpstr>Common Socially Responsible Practices of Businesses continued</vt:lpstr>
      <vt:lpstr>Evaluation of Social Responsibility</vt:lpstr>
      <vt:lpstr>Evaluation of Social Responsibility</vt:lpstr>
      <vt:lpstr>Ethics</vt:lpstr>
      <vt:lpstr>Ethics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Standard 2.00</dc:title>
  <dc:creator>Perquimans High School</dc:creator>
  <cp:lastModifiedBy>Marty Hawkins</cp:lastModifiedBy>
  <cp:revision>6</cp:revision>
  <cp:lastPrinted>2015-11-04T21:37:10Z</cp:lastPrinted>
  <dcterms:created xsi:type="dcterms:W3CDTF">2012-10-01T18:12:06Z</dcterms:created>
  <dcterms:modified xsi:type="dcterms:W3CDTF">2016-12-05T19:19:19Z</dcterms:modified>
</cp:coreProperties>
</file>