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24" autoAdjust="0"/>
  </p:normalViewPr>
  <p:slideViewPr>
    <p:cSldViewPr>
      <p:cViewPr varScale="1">
        <p:scale>
          <a:sx n="73" d="100"/>
          <a:sy n="73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9D69F-9F05-4B3B-80F5-C605F85D6DD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41E48-070B-4A0F-834A-96BCC7F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4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a business?</a:t>
            </a:r>
            <a:endParaRPr lang="en-US" sz="28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entity with goals that can be financial or tied to a particular mission</a:t>
            </a:r>
          </a:p>
          <a:p>
            <a:pPr lvl="1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business that operates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profit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makes money to fulfill financial goals.</a:t>
            </a:r>
          </a:p>
          <a:p>
            <a:pPr lvl="1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nonprofit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business makes money to fulfill a specific mission or undertaking. The money it makes goes to support that mission.</a:t>
            </a:r>
          </a:p>
          <a:p>
            <a:pPr lvl="1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for-profit and nonprofit businesses are organized efforts to produce and/or distribute goods, services, or ideas.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1E48-070B-4A0F-834A-96BCC7FCF0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a business need to accomplish?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Obtain necessary resources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Produce/provide goods and services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Market/sell those goods and services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Store/retrieve information effectively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for the future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1E48-070B-4A0F-834A-96BCC7FCF0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get everything done, businesses involve themselves in: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 analysis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 resources management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management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Operations management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1E48-070B-4A0F-834A-96BCC7FCF0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5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primary business activities are the main things businesses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stay in business.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1E48-070B-4A0F-834A-96BCC7FCF0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2ECD34-22C7-490D-AB1C-EF0EC6F4408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EE68E5-E740-4B51-B01B-098B6CCB1B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Business?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5.03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a business?</a:t>
            </a:r>
            <a:r>
              <a:rPr lang="en-US" sz="8800" dirty="0"/>
              <a:t/>
            </a:r>
            <a:br>
              <a:rPr lang="en-US" sz="8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entity with goals that can be financial or tied to a particular mission</a:t>
            </a:r>
          </a:p>
          <a:p>
            <a:pPr lvl="1" fontAlgn="base" hangingPunct="0"/>
            <a:r>
              <a:rPr lang="en-US" dirty="0"/>
              <a:t>A business that operates </a:t>
            </a:r>
            <a:r>
              <a:rPr lang="en-US" i="1" dirty="0"/>
              <a:t>for profit</a:t>
            </a:r>
            <a:r>
              <a:rPr lang="en-US" dirty="0"/>
              <a:t> makes money to fulfill financial goals.</a:t>
            </a:r>
          </a:p>
          <a:p>
            <a:pPr lvl="1" fontAlgn="base" hangingPunct="0"/>
            <a:r>
              <a:rPr lang="en-US" dirty="0"/>
              <a:t>A </a:t>
            </a:r>
            <a:r>
              <a:rPr lang="en-US" i="1" dirty="0"/>
              <a:t>nonprofit</a:t>
            </a:r>
            <a:r>
              <a:rPr lang="en-US" dirty="0"/>
              <a:t> business makes money to fulfill a specific mission or undertaking. The money it makes goes to support that mission.</a:t>
            </a:r>
          </a:p>
          <a:p>
            <a:pPr lvl="1" fontAlgn="base" hangingPunct="0"/>
            <a:r>
              <a:rPr lang="en-US" dirty="0"/>
              <a:t>Both for-profit and nonprofit businesses are organized efforts to produce and/or distribute goods, services, or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business need to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 hangingPunct="0"/>
            <a:r>
              <a:rPr lang="en-US" dirty="0" smtClean="0"/>
              <a:t>Obtain </a:t>
            </a:r>
            <a:r>
              <a:rPr lang="en-US" dirty="0"/>
              <a:t>necessary resources</a:t>
            </a:r>
          </a:p>
          <a:p>
            <a:pPr lvl="0" fontAlgn="base" hangingPunct="0"/>
            <a:endParaRPr lang="en-US" dirty="0" smtClean="0"/>
          </a:p>
          <a:p>
            <a:pPr lvl="0" fontAlgn="base" hangingPunct="0"/>
            <a:r>
              <a:rPr lang="en-US" dirty="0" smtClean="0"/>
              <a:t>Produce/provide </a:t>
            </a:r>
            <a:r>
              <a:rPr lang="en-US" dirty="0"/>
              <a:t>goods and services</a:t>
            </a:r>
          </a:p>
          <a:p>
            <a:pPr lvl="0" fontAlgn="base" hangingPunct="0"/>
            <a:endParaRPr lang="en-US" dirty="0" smtClean="0"/>
          </a:p>
          <a:p>
            <a:pPr lvl="0" fontAlgn="base" hangingPunct="0"/>
            <a:r>
              <a:rPr lang="en-US" dirty="0" smtClean="0"/>
              <a:t>Market/sell </a:t>
            </a:r>
            <a:r>
              <a:rPr lang="en-US" dirty="0"/>
              <a:t>those goods and services</a:t>
            </a:r>
          </a:p>
          <a:p>
            <a:pPr lvl="0" fontAlgn="base" hangingPunct="0"/>
            <a:endParaRPr lang="en-US" dirty="0" smtClean="0"/>
          </a:p>
          <a:p>
            <a:pPr lvl="0" fontAlgn="base" hangingPunct="0"/>
            <a:r>
              <a:rPr lang="en-US" dirty="0" smtClean="0"/>
              <a:t>Store/retrieve </a:t>
            </a:r>
            <a:r>
              <a:rPr lang="en-US" dirty="0"/>
              <a:t>information effectively</a:t>
            </a:r>
          </a:p>
          <a:p>
            <a:pPr lvl="0" fontAlgn="base" hangingPunct="0"/>
            <a:endParaRPr lang="en-US" dirty="0" smtClean="0"/>
          </a:p>
          <a:p>
            <a:pPr lvl="0" fontAlgn="base" hangingPunct="0"/>
            <a:r>
              <a:rPr lang="en-US" dirty="0" smtClean="0"/>
              <a:t>Plan </a:t>
            </a:r>
            <a:r>
              <a:rPr lang="en-US" dirty="0"/>
              <a:t>for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4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get everything done, businesses involve themselves in: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 hangingPunct="0"/>
            <a:r>
              <a:rPr lang="en-US" dirty="0" smtClean="0"/>
              <a:t>Financial </a:t>
            </a:r>
            <a:r>
              <a:rPr lang="en-US" dirty="0"/>
              <a:t>analysis</a:t>
            </a:r>
          </a:p>
          <a:p>
            <a:pPr lvl="0" fontAlgn="base" hangingPunct="0"/>
            <a:r>
              <a:rPr lang="en-US" dirty="0"/>
              <a:t>Human resources management</a:t>
            </a:r>
          </a:p>
          <a:p>
            <a:pPr lvl="0" fontAlgn="base" hangingPunct="0"/>
            <a:r>
              <a:rPr lang="en-US" dirty="0"/>
              <a:t>Information management</a:t>
            </a:r>
          </a:p>
          <a:p>
            <a:pPr lvl="0" fontAlgn="base" hangingPunct="0"/>
            <a:r>
              <a:rPr lang="en-US" dirty="0"/>
              <a:t>Marketing</a:t>
            </a:r>
          </a:p>
          <a:p>
            <a:pPr lvl="0" fontAlgn="base" hangingPunct="0"/>
            <a:r>
              <a:rPr lang="en-US" dirty="0"/>
              <a:t>Operations management</a:t>
            </a:r>
          </a:p>
          <a:p>
            <a:pPr lvl="0" fontAlgn="base" hangingPunct="0"/>
            <a:r>
              <a:rPr lang="en-US" dirty="0"/>
              <a:t>Strategic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6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These primary business activities are the main things businesses </a:t>
            </a:r>
            <a:r>
              <a:rPr lang="en-US" sz="4800" b="1" i="1" dirty="0"/>
              <a:t>do</a:t>
            </a:r>
            <a:r>
              <a:rPr lang="en-US" sz="4800" b="1" dirty="0"/>
              <a:t> to stay in business.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72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259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What is Business?</vt:lpstr>
      <vt:lpstr> What is a business? </vt:lpstr>
      <vt:lpstr>What does a business need to accomplish?</vt:lpstr>
      <vt:lpstr> To get everything done, businesses involve themselves in: </vt:lpstr>
      <vt:lpstr>To sum up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Business?</dc:title>
  <dc:creator>F141</dc:creator>
  <cp:lastModifiedBy>Marty Hawkins</cp:lastModifiedBy>
  <cp:revision>1</cp:revision>
  <dcterms:created xsi:type="dcterms:W3CDTF">2015-11-04T21:28:25Z</dcterms:created>
  <dcterms:modified xsi:type="dcterms:W3CDTF">2016-12-05T19:02:41Z</dcterms:modified>
</cp:coreProperties>
</file>