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 phldr="1"/>
      <dgm:spPr/>
      <dgm:t>
        <a:bodyPr/>
        <a:lstStyle/>
        <a:p>
          <a:endParaRPr lang="en-US"/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 phldr="1"/>
      <dgm:spPr/>
      <dgm:t>
        <a:bodyPr/>
        <a:lstStyle/>
        <a:p>
          <a:endParaRPr lang="en-US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 phldr="1"/>
      <dgm:spPr/>
      <dgm:t>
        <a:bodyPr/>
        <a:lstStyle/>
        <a:p>
          <a:endParaRPr lang="en-US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 smtClean="0"/>
            <a:t>1. Determine Needs</a:t>
          </a:r>
          <a:endParaRPr lang="en-US" dirty="0"/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A3D80F39-2678-44B2-921D-8F52FA6CD5E6}">
      <dgm:prSet/>
      <dgm:spPr/>
      <dgm:t>
        <a:bodyPr/>
        <a:lstStyle/>
        <a:p>
          <a:endParaRPr lang="en-US"/>
        </a:p>
      </dgm:t>
    </dgm:pt>
    <dgm:pt modelId="{574FD813-56CE-48CD-A4B1-3F00A1B647EF}" type="parTrans" cxnId="{03A0ABDB-71F4-4B49-B592-618AEB136AD7}">
      <dgm:prSet/>
      <dgm:spPr/>
      <dgm:t>
        <a:bodyPr/>
        <a:lstStyle/>
        <a:p>
          <a:endParaRPr lang="en-US"/>
        </a:p>
      </dgm:t>
    </dgm:pt>
    <dgm:pt modelId="{3E8B5744-34F2-46A4-8EDF-01316024C991}" type="sibTrans" cxnId="{03A0ABDB-71F4-4B49-B592-618AEB136AD7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0C5E0-B8DA-4CD5-8F88-1889B68765B0}" type="pres">
      <dgm:prSet presAssocID="{3A7FEF6F-839F-4E36-B044-1F6DF9F604FA}" presName="sibTrans" presStyleLbl="node1" presStyleIdx="0" presStyleCnt="6"/>
      <dgm:spPr/>
      <dgm:t>
        <a:bodyPr/>
        <a:lstStyle/>
        <a:p>
          <a:endParaRPr lang="en-US"/>
        </a:p>
      </dgm:t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ED66B-03F5-490C-8B21-E041CDF8A1A4}" type="pres">
      <dgm:prSet presAssocID="{B6121F90-072C-4989-AAD4-4869C6E57D1A}" presName="sibTrans" presStyleLbl="node1" presStyleIdx="1" presStyleCnt="6"/>
      <dgm:spPr/>
      <dgm:t>
        <a:bodyPr/>
        <a:lstStyle/>
        <a:p>
          <a:endParaRPr lang="en-US"/>
        </a:p>
      </dgm:t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E40EA-7C69-492C-BEF5-B7110026C40C}" type="pres">
      <dgm:prSet presAssocID="{47100A44-02D8-4DAA-B199-610F95A6EE04}" presName="sibTrans" presStyleLbl="node1" presStyleIdx="2" presStyleCnt="6"/>
      <dgm:spPr/>
      <dgm:t>
        <a:bodyPr/>
        <a:lstStyle/>
        <a:p>
          <a:endParaRPr lang="en-US"/>
        </a:p>
      </dgm:t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D2C04-5BA2-4EBE-BFFC-57B099FD8E5F}" type="pres">
      <dgm:prSet presAssocID="{B2B1160C-2B07-4079-A79B-5AF3CAD9D286}" presName="sibTrans" presStyleLbl="node1" presStyleIdx="3" presStyleCnt="6"/>
      <dgm:spPr/>
      <dgm:t>
        <a:bodyPr/>
        <a:lstStyle/>
        <a:p>
          <a:endParaRPr lang="en-US"/>
        </a:p>
      </dgm:t>
    </dgm:pt>
    <dgm:pt modelId="{52C4C15A-32CC-409E-BE66-7398A2BEC11F}" type="pres">
      <dgm:prSet presAssocID="{A3D80F39-2678-44B2-921D-8F52FA6CD5E6}" presName="dummy" presStyleCnt="0"/>
      <dgm:spPr/>
    </dgm:pt>
    <dgm:pt modelId="{987319E1-EAA8-4C78-8DD5-A166EF04F98D}" type="pres">
      <dgm:prSet presAssocID="{A3D80F39-2678-44B2-921D-8F52FA6CD5E6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BE0DA-51E8-49BC-926D-02A3175DADB2}" type="pres">
      <dgm:prSet presAssocID="{3E8B5744-34F2-46A4-8EDF-01316024C991}" presName="sibTrans" presStyleLbl="node1" presStyleIdx="4" presStyleCnt="6"/>
      <dgm:spPr/>
      <dgm:t>
        <a:bodyPr/>
        <a:lstStyle/>
        <a:p>
          <a:endParaRPr lang="en-US"/>
        </a:p>
      </dgm:t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51FEE-BB1B-469F-85D0-3A105C203E0D}" type="pres">
      <dgm:prSet presAssocID="{939A5CB2-B518-48AA-9B48-B56AC224EE72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88232A01-5625-445D-9127-C1FFEB7D4A36}" type="presOf" srcId="{3A7FEF6F-839F-4E36-B044-1F6DF9F604FA}" destId="{6120C5E0-B8DA-4CD5-8F88-1889B68765B0}" srcOrd="0" destOrd="0" presId="urn:microsoft.com/office/officeart/2005/8/layout/cycle1"/>
    <dgm:cxn modelId="{D993F1A9-32A9-4B3E-B8D4-D3B91F5AE8AC}" type="presOf" srcId="{884DC718-1DCB-48F6-8D3C-D2144A37B362}" destId="{A19A392E-ABBC-47C7-B8AD-84D9F9EEAB76}" srcOrd="0" destOrd="0" presId="urn:microsoft.com/office/officeart/2005/8/layout/cycle1"/>
    <dgm:cxn modelId="{AA0F341E-9962-45CD-A38B-35670A8F1C6A}" type="presOf" srcId="{D4403CBC-584B-41A4-A376-341A7ADD655B}" destId="{F78CE533-7FDC-4720-9C0E-C97383A1A490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8DC969F0-0151-45A9-B04F-61F1A0C2B38E}" type="presOf" srcId="{FC990037-013E-46EB-8DCF-EDE1513ACF11}" destId="{2729228B-E307-47E9-84A5-703C6CECABEB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46F81A6C-1122-484D-A354-7188B691B6EC}" type="presOf" srcId="{B2B1160C-2B07-4079-A79B-5AF3CAD9D286}" destId="{A9DD2C04-5BA2-4EBE-BFFC-57B099FD8E5F}" srcOrd="0" destOrd="0" presId="urn:microsoft.com/office/officeart/2005/8/layout/cycle1"/>
    <dgm:cxn modelId="{03A0ABDB-71F4-4B49-B592-618AEB136AD7}" srcId="{69076B8E-A303-461E-8503-DDDD1D91F94B}" destId="{A3D80F39-2678-44B2-921D-8F52FA6CD5E6}" srcOrd="4" destOrd="0" parTransId="{574FD813-56CE-48CD-A4B1-3F00A1B647EF}" sibTransId="{3E8B5744-34F2-46A4-8EDF-01316024C991}"/>
    <dgm:cxn modelId="{DD7A2FC3-6919-4F2F-84A6-E62A46826FFB}" type="presOf" srcId="{47100A44-02D8-4DAA-B199-610F95A6EE04}" destId="{E31E40EA-7C69-492C-BEF5-B7110026C40C}" srcOrd="0" destOrd="0" presId="urn:microsoft.com/office/officeart/2005/8/layout/cycle1"/>
    <dgm:cxn modelId="{22883B2C-1ABD-4E99-9BBD-4131C3C09AE2}" type="presOf" srcId="{3E8B5744-34F2-46A4-8EDF-01316024C991}" destId="{103BE0DA-51E8-49BC-926D-02A3175DADB2}" srcOrd="0" destOrd="0" presId="urn:microsoft.com/office/officeart/2005/8/layout/cycle1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796C08C2-DDA5-48BC-BB37-FB26F2DD413B}" type="presOf" srcId="{792C7447-2CA8-439B-B7CD-3018DEFA7CD7}" destId="{129FD633-81DD-49F0-A95A-308C3CD62098}" srcOrd="0" destOrd="0" presId="urn:microsoft.com/office/officeart/2005/8/layout/cycle1"/>
    <dgm:cxn modelId="{EB84A44D-A3F3-4116-8DF8-5E886D08E52B}" type="presOf" srcId="{4BC89045-A99B-47E3-92E6-ACCD6E171604}" destId="{26F7ED85-836F-480A-98A5-8DF63005B314}" srcOrd="0" destOrd="0" presId="urn:microsoft.com/office/officeart/2005/8/layout/cycle1"/>
    <dgm:cxn modelId="{2FF2C080-62F4-4ACD-91DB-6ED4B2118B47}" type="presOf" srcId="{69076B8E-A303-461E-8503-DDDD1D91F94B}" destId="{AFB19A1A-A77C-4766-90EF-3A95455650E0}" srcOrd="0" destOrd="0" presId="urn:microsoft.com/office/officeart/2005/8/layout/cycle1"/>
    <dgm:cxn modelId="{7080F4B4-F7F4-4DD4-A918-4D2E4CCBF7C4}" type="presOf" srcId="{B6121F90-072C-4989-AAD4-4869C6E57D1A}" destId="{918ED66B-03F5-490C-8B21-E041CDF8A1A4}" srcOrd="0" destOrd="0" presId="urn:microsoft.com/office/officeart/2005/8/layout/cycle1"/>
    <dgm:cxn modelId="{1D1FEA64-BC3B-438E-A928-76F03519C9A3}" type="presOf" srcId="{A3D80F39-2678-44B2-921D-8F52FA6CD5E6}" destId="{987319E1-EAA8-4C78-8DD5-A166EF04F98D}" srcOrd="0" destOrd="0" presId="urn:microsoft.com/office/officeart/2005/8/layout/cycle1"/>
    <dgm:cxn modelId="{95C65E1B-BDEC-4A29-8728-AF185ED12480}" type="presOf" srcId="{939A5CB2-B518-48AA-9B48-B56AC224EE72}" destId="{FDA51FEE-BB1B-469F-85D0-3A105C203E0D}" srcOrd="0" destOrd="0" presId="urn:microsoft.com/office/officeart/2005/8/layout/cycle1"/>
    <dgm:cxn modelId="{38EBFD50-33C4-4AE3-8BF8-C71F22385FDF}" type="presParOf" srcId="{AFB19A1A-A77C-4766-90EF-3A95455650E0}" destId="{031004BF-9C58-48C1-B4DB-BD769C2701CA}" srcOrd="0" destOrd="0" presId="urn:microsoft.com/office/officeart/2005/8/layout/cycle1"/>
    <dgm:cxn modelId="{0A2AF103-FF66-4532-82BF-30A105915941}" type="presParOf" srcId="{AFB19A1A-A77C-4766-90EF-3A95455650E0}" destId="{F78CE533-7FDC-4720-9C0E-C97383A1A490}" srcOrd="1" destOrd="0" presId="urn:microsoft.com/office/officeart/2005/8/layout/cycle1"/>
    <dgm:cxn modelId="{7F85654D-07F6-4BEF-8071-9A5BD26CDEF8}" type="presParOf" srcId="{AFB19A1A-A77C-4766-90EF-3A95455650E0}" destId="{6120C5E0-B8DA-4CD5-8F88-1889B68765B0}" srcOrd="2" destOrd="0" presId="urn:microsoft.com/office/officeart/2005/8/layout/cycle1"/>
    <dgm:cxn modelId="{2A00966C-A40A-477D-A222-F338C8F70CB7}" type="presParOf" srcId="{AFB19A1A-A77C-4766-90EF-3A95455650E0}" destId="{882ED124-7CE3-4E1C-AFAC-340597EBAF3F}" srcOrd="3" destOrd="0" presId="urn:microsoft.com/office/officeart/2005/8/layout/cycle1"/>
    <dgm:cxn modelId="{F1320070-DF75-495A-9AF8-7F9E885141C7}" type="presParOf" srcId="{AFB19A1A-A77C-4766-90EF-3A95455650E0}" destId="{26F7ED85-836F-480A-98A5-8DF63005B314}" srcOrd="4" destOrd="0" presId="urn:microsoft.com/office/officeart/2005/8/layout/cycle1"/>
    <dgm:cxn modelId="{84548675-A9CF-4819-8D87-DB07B610E421}" type="presParOf" srcId="{AFB19A1A-A77C-4766-90EF-3A95455650E0}" destId="{918ED66B-03F5-490C-8B21-E041CDF8A1A4}" srcOrd="5" destOrd="0" presId="urn:microsoft.com/office/officeart/2005/8/layout/cycle1"/>
    <dgm:cxn modelId="{483A5DE6-8B2F-4760-84F0-EEECE24CC264}" type="presParOf" srcId="{AFB19A1A-A77C-4766-90EF-3A95455650E0}" destId="{78F7025F-9264-45DB-8E4E-98A5BF8D46A5}" srcOrd="6" destOrd="0" presId="urn:microsoft.com/office/officeart/2005/8/layout/cycle1"/>
    <dgm:cxn modelId="{BAF6B13F-6E0C-4438-93F6-86537A2ED73F}" type="presParOf" srcId="{AFB19A1A-A77C-4766-90EF-3A95455650E0}" destId="{A19A392E-ABBC-47C7-B8AD-84D9F9EEAB76}" srcOrd="7" destOrd="0" presId="urn:microsoft.com/office/officeart/2005/8/layout/cycle1"/>
    <dgm:cxn modelId="{F401305D-6947-4793-9FA4-FB2DD30D19D1}" type="presParOf" srcId="{AFB19A1A-A77C-4766-90EF-3A95455650E0}" destId="{E31E40EA-7C69-492C-BEF5-B7110026C40C}" srcOrd="8" destOrd="0" presId="urn:microsoft.com/office/officeart/2005/8/layout/cycle1"/>
    <dgm:cxn modelId="{43E36104-6123-4820-B3A2-366233CD2761}" type="presParOf" srcId="{AFB19A1A-A77C-4766-90EF-3A95455650E0}" destId="{9677C2E0-1CF4-4AC5-A0A0-2F1D1F9CBEBF}" srcOrd="9" destOrd="0" presId="urn:microsoft.com/office/officeart/2005/8/layout/cycle1"/>
    <dgm:cxn modelId="{BB6066B2-2777-4128-8681-546FCAD0EF6C}" type="presParOf" srcId="{AFB19A1A-A77C-4766-90EF-3A95455650E0}" destId="{129FD633-81DD-49F0-A95A-308C3CD62098}" srcOrd="10" destOrd="0" presId="urn:microsoft.com/office/officeart/2005/8/layout/cycle1"/>
    <dgm:cxn modelId="{55B668F1-3A80-4201-83CE-8EF041C751E4}" type="presParOf" srcId="{AFB19A1A-A77C-4766-90EF-3A95455650E0}" destId="{A9DD2C04-5BA2-4EBE-BFFC-57B099FD8E5F}" srcOrd="11" destOrd="0" presId="urn:microsoft.com/office/officeart/2005/8/layout/cycle1"/>
    <dgm:cxn modelId="{D55B6F86-7BCD-48BD-8211-3B6C9ECC1329}" type="presParOf" srcId="{AFB19A1A-A77C-4766-90EF-3A95455650E0}" destId="{52C4C15A-32CC-409E-BE66-7398A2BEC11F}" srcOrd="12" destOrd="0" presId="urn:microsoft.com/office/officeart/2005/8/layout/cycle1"/>
    <dgm:cxn modelId="{379B3AAA-C7BE-4A3D-9C0A-0B58B3A52218}" type="presParOf" srcId="{AFB19A1A-A77C-4766-90EF-3A95455650E0}" destId="{987319E1-EAA8-4C78-8DD5-A166EF04F98D}" srcOrd="13" destOrd="0" presId="urn:microsoft.com/office/officeart/2005/8/layout/cycle1"/>
    <dgm:cxn modelId="{A81750B9-4D35-4BD8-BC66-FEBAA4D9EA8E}" type="presParOf" srcId="{AFB19A1A-A77C-4766-90EF-3A95455650E0}" destId="{103BE0DA-51E8-49BC-926D-02A3175DADB2}" srcOrd="14" destOrd="0" presId="urn:microsoft.com/office/officeart/2005/8/layout/cycle1"/>
    <dgm:cxn modelId="{279A0B76-8035-45A7-9118-E73BAC543676}" type="presParOf" srcId="{AFB19A1A-A77C-4766-90EF-3A95455650E0}" destId="{AD330AA4-8BC9-4F09-83C5-8C31D052EC1B}" srcOrd="15" destOrd="0" presId="urn:microsoft.com/office/officeart/2005/8/layout/cycle1"/>
    <dgm:cxn modelId="{C0DFCB51-FCFE-4647-BB30-D7758635A51F}" type="presParOf" srcId="{AFB19A1A-A77C-4766-90EF-3A95455650E0}" destId="{2729228B-E307-47E9-84A5-703C6CECABEB}" srcOrd="16" destOrd="0" presId="urn:microsoft.com/office/officeart/2005/8/layout/cycle1"/>
    <dgm:cxn modelId="{E8F6C694-6AF8-4C1B-9AFD-A393522541B3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 smtClean="0"/>
            <a:t>2. Contact at least 3 suppliers</a:t>
          </a:r>
          <a:endParaRPr lang="en-US" dirty="0"/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 phldr="1"/>
      <dgm:spPr/>
      <dgm:t>
        <a:bodyPr/>
        <a:lstStyle/>
        <a:p>
          <a:endParaRPr lang="en-US" dirty="0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 phldr="1"/>
      <dgm:spPr/>
      <dgm:t>
        <a:bodyPr/>
        <a:lstStyle/>
        <a:p>
          <a:endParaRPr lang="en-US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 smtClean="0"/>
            <a:t>1. Determine Needs</a:t>
          </a:r>
          <a:endParaRPr lang="en-US" dirty="0"/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D1A9AFF2-C0EE-4850-B245-A7F7257A0DFF}">
      <dgm:prSet/>
      <dgm:spPr/>
      <dgm:t>
        <a:bodyPr/>
        <a:lstStyle/>
        <a:p>
          <a:endParaRPr lang="en-US"/>
        </a:p>
      </dgm:t>
    </dgm:pt>
    <dgm:pt modelId="{149946FF-48D4-4190-9FBB-F817B67EC192}" type="parTrans" cxnId="{50BC6294-322B-427D-908F-C42AAA30D225}">
      <dgm:prSet/>
      <dgm:spPr/>
      <dgm:t>
        <a:bodyPr/>
        <a:lstStyle/>
        <a:p>
          <a:endParaRPr lang="en-US"/>
        </a:p>
      </dgm:t>
    </dgm:pt>
    <dgm:pt modelId="{DA886035-277B-4D3A-B487-700546A9D464}" type="sibTrans" cxnId="{50BC6294-322B-427D-908F-C42AAA30D225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0C5E0-B8DA-4CD5-8F88-1889B68765B0}" type="pres">
      <dgm:prSet presAssocID="{3A7FEF6F-839F-4E36-B044-1F6DF9F604FA}" presName="sibTrans" presStyleLbl="node1" presStyleIdx="0" presStyleCnt="6"/>
      <dgm:spPr/>
      <dgm:t>
        <a:bodyPr/>
        <a:lstStyle/>
        <a:p>
          <a:endParaRPr lang="en-US"/>
        </a:p>
      </dgm:t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ED66B-03F5-490C-8B21-E041CDF8A1A4}" type="pres">
      <dgm:prSet presAssocID="{B6121F90-072C-4989-AAD4-4869C6E57D1A}" presName="sibTrans" presStyleLbl="node1" presStyleIdx="1" presStyleCnt="6"/>
      <dgm:spPr/>
      <dgm:t>
        <a:bodyPr/>
        <a:lstStyle/>
        <a:p>
          <a:endParaRPr lang="en-US"/>
        </a:p>
      </dgm:t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E40EA-7C69-492C-BEF5-B7110026C40C}" type="pres">
      <dgm:prSet presAssocID="{47100A44-02D8-4DAA-B199-610F95A6EE04}" presName="sibTrans" presStyleLbl="node1" presStyleIdx="2" presStyleCnt="6"/>
      <dgm:spPr/>
      <dgm:t>
        <a:bodyPr/>
        <a:lstStyle/>
        <a:p>
          <a:endParaRPr lang="en-US"/>
        </a:p>
      </dgm:t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D2C04-5BA2-4EBE-BFFC-57B099FD8E5F}" type="pres">
      <dgm:prSet presAssocID="{B2B1160C-2B07-4079-A79B-5AF3CAD9D286}" presName="sibTrans" presStyleLbl="node1" presStyleIdx="3" presStyleCnt="6"/>
      <dgm:spPr/>
      <dgm:t>
        <a:bodyPr/>
        <a:lstStyle/>
        <a:p>
          <a:endParaRPr lang="en-US"/>
        </a:p>
      </dgm:t>
    </dgm:pt>
    <dgm:pt modelId="{FECD0A9E-D421-4C94-9EB1-8BBA4EE307B5}" type="pres">
      <dgm:prSet presAssocID="{D1A9AFF2-C0EE-4850-B245-A7F7257A0DFF}" presName="dummy" presStyleCnt="0"/>
      <dgm:spPr/>
    </dgm:pt>
    <dgm:pt modelId="{BDC33912-7521-4259-B49A-E4063461F16A}" type="pres">
      <dgm:prSet presAssocID="{D1A9AFF2-C0EE-4850-B245-A7F7257A0DFF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4B59D-EF94-429F-A07F-F231A89504C6}" type="pres">
      <dgm:prSet presAssocID="{DA886035-277B-4D3A-B487-700546A9D464}" presName="sibTrans" presStyleLbl="node1" presStyleIdx="4" presStyleCnt="6"/>
      <dgm:spPr/>
      <dgm:t>
        <a:bodyPr/>
        <a:lstStyle/>
        <a:p>
          <a:endParaRPr lang="en-US"/>
        </a:p>
      </dgm:t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51FEE-BB1B-469F-85D0-3A105C203E0D}" type="pres">
      <dgm:prSet presAssocID="{939A5CB2-B518-48AA-9B48-B56AC224EE72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50BC6294-322B-427D-908F-C42AAA30D225}" srcId="{69076B8E-A303-461E-8503-DDDD1D91F94B}" destId="{D1A9AFF2-C0EE-4850-B245-A7F7257A0DFF}" srcOrd="4" destOrd="0" parTransId="{149946FF-48D4-4190-9FBB-F817B67EC192}" sibTransId="{DA886035-277B-4D3A-B487-700546A9D464}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971895C5-6284-4E13-8420-213A8AF4E0AD}" type="presOf" srcId="{D1A9AFF2-C0EE-4850-B245-A7F7257A0DFF}" destId="{BDC33912-7521-4259-B49A-E4063461F16A}" srcOrd="0" destOrd="0" presId="urn:microsoft.com/office/officeart/2005/8/layout/cycle1"/>
    <dgm:cxn modelId="{EEBA05B4-2799-4143-B051-4F6672E37A23}" type="presOf" srcId="{69076B8E-A303-461E-8503-DDDD1D91F94B}" destId="{AFB19A1A-A77C-4766-90EF-3A95455650E0}" srcOrd="0" destOrd="0" presId="urn:microsoft.com/office/officeart/2005/8/layout/cycle1"/>
    <dgm:cxn modelId="{49D4654D-B661-4110-9826-567CAF7F4FBB}" type="presOf" srcId="{DA886035-277B-4D3A-B487-700546A9D464}" destId="{39C4B59D-EF94-429F-A07F-F231A89504C6}" srcOrd="0" destOrd="0" presId="urn:microsoft.com/office/officeart/2005/8/layout/cycle1"/>
    <dgm:cxn modelId="{E01FA921-2049-4A3C-BB6B-57583A880560}" type="presOf" srcId="{D4403CBC-584B-41A4-A376-341A7ADD655B}" destId="{F78CE533-7FDC-4720-9C0E-C97383A1A490}" srcOrd="0" destOrd="0" presId="urn:microsoft.com/office/officeart/2005/8/layout/cycle1"/>
    <dgm:cxn modelId="{F7FBC90B-735B-4E39-80C2-4DB707B62318}" type="presOf" srcId="{3A7FEF6F-839F-4E36-B044-1F6DF9F604FA}" destId="{6120C5E0-B8DA-4CD5-8F88-1889B68765B0}" srcOrd="0" destOrd="0" presId="urn:microsoft.com/office/officeart/2005/8/layout/cycle1"/>
    <dgm:cxn modelId="{DB21E2EF-ECC7-4250-B756-38CC7C530B40}" type="presOf" srcId="{B2B1160C-2B07-4079-A79B-5AF3CAD9D286}" destId="{A9DD2C04-5BA2-4EBE-BFFC-57B099FD8E5F}" srcOrd="0" destOrd="0" presId="urn:microsoft.com/office/officeart/2005/8/layout/cycle1"/>
    <dgm:cxn modelId="{9CB6E210-503B-4966-A596-609F5D842DC7}" type="presOf" srcId="{4BC89045-A99B-47E3-92E6-ACCD6E171604}" destId="{26F7ED85-836F-480A-98A5-8DF63005B314}" srcOrd="0" destOrd="0" presId="urn:microsoft.com/office/officeart/2005/8/layout/cycle1"/>
    <dgm:cxn modelId="{FDCEE938-2881-4880-9759-888D0A217839}" type="presOf" srcId="{FC990037-013E-46EB-8DCF-EDE1513ACF11}" destId="{2729228B-E307-47E9-84A5-703C6CECABEB}" srcOrd="0" destOrd="0" presId="urn:microsoft.com/office/officeart/2005/8/layout/cycle1"/>
    <dgm:cxn modelId="{E254D387-2F69-4689-AC0E-57F320E4F28A}" type="presOf" srcId="{884DC718-1DCB-48F6-8D3C-D2144A37B362}" destId="{A19A392E-ABBC-47C7-B8AD-84D9F9EEAB76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64AB6C03-ED41-4C0A-B887-7005D51C4628}" type="presOf" srcId="{47100A44-02D8-4DAA-B199-610F95A6EE04}" destId="{E31E40EA-7C69-492C-BEF5-B7110026C40C}" srcOrd="0" destOrd="0" presId="urn:microsoft.com/office/officeart/2005/8/layout/cycle1"/>
    <dgm:cxn modelId="{04E85DCC-1E3F-4765-94FD-880996C56061}" type="presOf" srcId="{792C7447-2CA8-439B-B7CD-3018DEFA7CD7}" destId="{129FD633-81DD-49F0-A95A-308C3CD62098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5A60A497-1A1A-4F80-8F02-3F96CE721BDC}" type="presOf" srcId="{B6121F90-072C-4989-AAD4-4869C6E57D1A}" destId="{918ED66B-03F5-490C-8B21-E041CDF8A1A4}" srcOrd="0" destOrd="0" presId="urn:microsoft.com/office/officeart/2005/8/layout/cycle1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0B363B25-3908-400E-87C7-94AC381BF4BD}" type="presOf" srcId="{939A5CB2-B518-48AA-9B48-B56AC224EE72}" destId="{FDA51FEE-BB1B-469F-85D0-3A105C203E0D}" srcOrd="0" destOrd="0" presId="urn:microsoft.com/office/officeart/2005/8/layout/cycle1"/>
    <dgm:cxn modelId="{D4282C34-8420-4498-BAF9-5033FB95B30C}" type="presParOf" srcId="{AFB19A1A-A77C-4766-90EF-3A95455650E0}" destId="{031004BF-9C58-48C1-B4DB-BD769C2701CA}" srcOrd="0" destOrd="0" presId="urn:microsoft.com/office/officeart/2005/8/layout/cycle1"/>
    <dgm:cxn modelId="{F337236D-F9FE-4780-962F-4088B562E92A}" type="presParOf" srcId="{AFB19A1A-A77C-4766-90EF-3A95455650E0}" destId="{F78CE533-7FDC-4720-9C0E-C97383A1A490}" srcOrd="1" destOrd="0" presId="urn:microsoft.com/office/officeart/2005/8/layout/cycle1"/>
    <dgm:cxn modelId="{24B5E979-97D4-43A3-8175-A383E30E0F75}" type="presParOf" srcId="{AFB19A1A-A77C-4766-90EF-3A95455650E0}" destId="{6120C5E0-B8DA-4CD5-8F88-1889B68765B0}" srcOrd="2" destOrd="0" presId="urn:microsoft.com/office/officeart/2005/8/layout/cycle1"/>
    <dgm:cxn modelId="{9903D31A-2399-4799-9922-26B1B75AC153}" type="presParOf" srcId="{AFB19A1A-A77C-4766-90EF-3A95455650E0}" destId="{882ED124-7CE3-4E1C-AFAC-340597EBAF3F}" srcOrd="3" destOrd="0" presId="urn:microsoft.com/office/officeart/2005/8/layout/cycle1"/>
    <dgm:cxn modelId="{77090D50-225A-4B57-BC16-ED4CAD5D3591}" type="presParOf" srcId="{AFB19A1A-A77C-4766-90EF-3A95455650E0}" destId="{26F7ED85-836F-480A-98A5-8DF63005B314}" srcOrd="4" destOrd="0" presId="urn:microsoft.com/office/officeart/2005/8/layout/cycle1"/>
    <dgm:cxn modelId="{8B9C75C3-5532-4A58-8C7C-FA6286C3D970}" type="presParOf" srcId="{AFB19A1A-A77C-4766-90EF-3A95455650E0}" destId="{918ED66B-03F5-490C-8B21-E041CDF8A1A4}" srcOrd="5" destOrd="0" presId="urn:microsoft.com/office/officeart/2005/8/layout/cycle1"/>
    <dgm:cxn modelId="{984E097E-2049-45FB-ABEC-1ED0B2AA13EA}" type="presParOf" srcId="{AFB19A1A-A77C-4766-90EF-3A95455650E0}" destId="{78F7025F-9264-45DB-8E4E-98A5BF8D46A5}" srcOrd="6" destOrd="0" presId="urn:microsoft.com/office/officeart/2005/8/layout/cycle1"/>
    <dgm:cxn modelId="{C7AC341D-CDCF-4674-9672-4700C500BABD}" type="presParOf" srcId="{AFB19A1A-A77C-4766-90EF-3A95455650E0}" destId="{A19A392E-ABBC-47C7-B8AD-84D9F9EEAB76}" srcOrd="7" destOrd="0" presId="urn:microsoft.com/office/officeart/2005/8/layout/cycle1"/>
    <dgm:cxn modelId="{AA85E991-A058-4FB0-84D2-4B11C9928B08}" type="presParOf" srcId="{AFB19A1A-A77C-4766-90EF-3A95455650E0}" destId="{E31E40EA-7C69-492C-BEF5-B7110026C40C}" srcOrd="8" destOrd="0" presId="urn:microsoft.com/office/officeart/2005/8/layout/cycle1"/>
    <dgm:cxn modelId="{7FAE660F-4AE7-4812-B6B3-2892D3178255}" type="presParOf" srcId="{AFB19A1A-A77C-4766-90EF-3A95455650E0}" destId="{9677C2E0-1CF4-4AC5-A0A0-2F1D1F9CBEBF}" srcOrd="9" destOrd="0" presId="urn:microsoft.com/office/officeart/2005/8/layout/cycle1"/>
    <dgm:cxn modelId="{8738E073-3D0B-4849-A857-5F1AB1760BA3}" type="presParOf" srcId="{AFB19A1A-A77C-4766-90EF-3A95455650E0}" destId="{129FD633-81DD-49F0-A95A-308C3CD62098}" srcOrd="10" destOrd="0" presId="urn:microsoft.com/office/officeart/2005/8/layout/cycle1"/>
    <dgm:cxn modelId="{891143CA-C834-421F-B03C-843F874FA993}" type="presParOf" srcId="{AFB19A1A-A77C-4766-90EF-3A95455650E0}" destId="{A9DD2C04-5BA2-4EBE-BFFC-57B099FD8E5F}" srcOrd="11" destOrd="0" presId="urn:microsoft.com/office/officeart/2005/8/layout/cycle1"/>
    <dgm:cxn modelId="{5309408C-CD4B-4C35-8278-6079C6FF30F9}" type="presParOf" srcId="{AFB19A1A-A77C-4766-90EF-3A95455650E0}" destId="{FECD0A9E-D421-4C94-9EB1-8BBA4EE307B5}" srcOrd="12" destOrd="0" presId="urn:microsoft.com/office/officeart/2005/8/layout/cycle1"/>
    <dgm:cxn modelId="{E29C77D2-674D-4094-8A05-0060A4A8748F}" type="presParOf" srcId="{AFB19A1A-A77C-4766-90EF-3A95455650E0}" destId="{BDC33912-7521-4259-B49A-E4063461F16A}" srcOrd="13" destOrd="0" presId="urn:microsoft.com/office/officeart/2005/8/layout/cycle1"/>
    <dgm:cxn modelId="{28FEDF39-ECC7-45DB-B36A-246B4E5C4295}" type="presParOf" srcId="{AFB19A1A-A77C-4766-90EF-3A95455650E0}" destId="{39C4B59D-EF94-429F-A07F-F231A89504C6}" srcOrd="14" destOrd="0" presId="urn:microsoft.com/office/officeart/2005/8/layout/cycle1"/>
    <dgm:cxn modelId="{E7E51266-0E7E-41A5-9973-899DE8A331C3}" type="presParOf" srcId="{AFB19A1A-A77C-4766-90EF-3A95455650E0}" destId="{AD330AA4-8BC9-4F09-83C5-8C31D052EC1B}" srcOrd="15" destOrd="0" presId="urn:microsoft.com/office/officeart/2005/8/layout/cycle1"/>
    <dgm:cxn modelId="{2B622D0D-5B1C-4113-AC30-B2F0F489D15F}" type="presParOf" srcId="{AFB19A1A-A77C-4766-90EF-3A95455650E0}" destId="{2729228B-E307-47E9-84A5-703C6CECABEB}" srcOrd="16" destOrd="0" presId="urn:microsoft.com/office/officeart/2005/8/layout/cycle1"/>
    <dgm:cxn modelId="{555DA6D3-92A3-4A04-BC3F-6127A9BAFFAA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 smtClean="0"/>
            <a:t>2. Contact at least 3 suppliers</a:t>
          </a:r>
          <a:endParaRPr lang="en-US" dirty="0"/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 smtClean="0"/>
            <a:t>3. Obtain written confirmation from suppliers</a:t>
          </a:r>
          <a:endParaRPr lang="en-US" dirty="0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 phldr="1"/>
      <dgm:spPr/>
      <dgm:t>
        <a:bodyPr/>
        <a:lstStyle/>
        <a:p>
          <a:endParaRPr lang="en-US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 smtClean="0"/>
            <a:t>1. Determine Needs</a:t>
          </a:r>
          <a:endParaRPr lang="en-US" dirty="0"/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99E6BE91-EA5F-40DA-8D23-25F6620366EA}">
      <dgm:prSet/>
      <dgm:spPr/>
      <dgm:t>
        <a:bodyPr/>
        <a:lstStyle/>
        <a:p>
          <a:endParaRPr lang="en-US"/>
        </a:p>
      </dgm:t>
    </dgm:pt>
    <dgm:pt modelId="{E9BC7DE2-25A2-4445-8EF5-A8DC2D888D31}" type="parTrans" cxnId="{C77C4955-3E06-48D3-9333-E4365A019CD3}">
      <dgm:prSet/>
      <dgm:spPr/>
      <dgm:t>
        <a:bodyPr/>
        <a:lstStyle/>
        <a:p>
          <a:endParaRPr lang="en-US"/>
        </a:p>
      </dgm:t>
    </dgm:pt>
    <dgm:pt modelId="{A734DBBF-A238-4996-9BD4-BB961A79D5A5}" type="sibTrans" cxnId="{C77C4955-3E06-48D3-9333-E4365A019CD3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0C5E0-B8DA-4CD5-8F88-1889B68765B0}" type="pres">
      <dgm:prSet presAssocID="{3A7FEF6F-839F-4E36-B044-1F6DF9F604FA}" presName="sibTrans" presStyleLbl="node1" presStyleIdx="0" presStyleCnt="6"/>
      <dgm:spPr/>
      <dgm:t>
        <a:bodyPr/>
        <a:lstStyle/>
        <a:p>
          <a:endParaRPr lang="en-US"/>
        </a:p>
      </dgm:t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ED66B-03F5-490C-8B21-E041CDF8A1A4}" type="pres">
      <dgm:prSet presAssocID="{B6121F90-072C-4989-AAD4-4869C6E57D1A}" presName="sibTrans" presStyleLbl="node1" presStyleIdx="1" presStyleCnt="6"/>
      <dgm:spPr/>
      <dgm:t>
        <a:bodyPr/>
        <a:lstStyle/>
        <a:p>
          <a:endParaRPr lang="en-US"/>
        </a:p>
      </dgm:t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E40EA-7C69-492C-BEF5-B7110026C40C}" type="pres">
      <dgm:prSet presAssocID="{47100A44-02D8-4DAA-B199-610F95A6EE04}" presName="sibTrans" presStyleLbl="node1" presStyleIdx="2" presStyleCnt="6"/>
      <dgm:spPr/>
      <dgm:t>
        <a:bodyPr/>
        <a:lstStyle/>
        <a:p>
          <a:endParaRPr lang="en-US"/>
        </a:p>
      </dgm:t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D2C04-5BA2-4EBE-BFFC-57B099FD8E5F}" type="pres">
      <dgm:prSet presAssocID="{B2B1160C-2B07-4079-A79B-5AF3CAD9D286}" presName="sibTrans" presStyleLbl="node1" presStyleIdx="3" presStyleCnt="6"/>
      <dgm:spPr/>
      <dgm:t>
        <a:bodyPr/>
        <a:lstStyle/>
        <a:p>
          <a:endParaRPr lang="en-US"/>
        </a:p>
      </dgm:t>
    </dgm:pt>
    <dgm:pt modelId="{7C7E0AA4-D889-4384-8EA1-C09E0DACEACD}" type="pres">
      <dgm:prSet presAssocID="{99E6BE91-EA5F-40DA-8D23-25F6620366EA}" presName="dummy" presStyleCnt="0"/>
      <dgm:spPr/>
    </dgm:pt>
    <dgm:pt modelId="{D72BB3A9-D882-4DE4-ACAD-804367AC307E}" type="pres">
      <dgm:prSet presAssocID="{99E6BE91-EA5F-40DA-8D23-25F6620366EA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B0C76-528F-4CAF-8447-F635A4478869}" type="pres">
      <dgm:prSet presAssocID="{A734DBBF-A238-4996-9BD4-BB961A79D5A5}" presName="sibTrans" presStyleLbl="node1" presStyleIdx="4" presStyleCnt="6"/>
      <dgm:spPr/>
      <dgm:t>
        <a:bodyPr/>
        <a:lstStyle/>
        <a:p>
          <a:endParaRPr lang="en-US"/>
        </a:p>
      </dgm:t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51FEE-BB1B-469F-85D0-3A105C203E0D}" type="pres">
      <dgm:prSet presAssocID="{939A5CB2-B518-48AA-9B48-B56AC224EE72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C77C4955-3E06-48D3-9333-E4365A019CD3}" srcId="{69076B8E-A303-461E-8503-DDDD1D91F94B}" destId="{99E6BE91-EA5F-40DA-8D23-25F6620366EA}" srcOrd="4" destOrd="0" parTransId="{E9BC7DE2-25A2-4445-8EF5-A8DC2D888D31}" sibTransId="{A734DBBF-A238-4996-9BD4-BB961A79D5A5}"/>
    <dgm:cxn modelId="{5A92F069-6937-481A-BA55-C2512B085646}" type="presOf" srcId="{D4403CBC-584B-41A4-A376-341A7ADD655B}" destId="{F78CE533-7FDC-4720-9C0E-C97383A1A490}" srcOrd="0" destOrd="0" presId="urn:microsoft.com/office/officeart/2005/8/layout/cycle1"/>
    <dgm:cxn modelId="{1F9E361F-1ECB-4132-9D8D-49BC905A3D59}" type="presOf" srcId="{792C7447-2CA8-439B-B7CD-3018DEFA7CD7}" destId="{129FD633-81DD-49F0-A95A-308C3CD62098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14E62A42-BF45-40A3-984F-68A64DDD7A07}" type="presOf" srcId="{4BC89045-A99B-47E3-92E6-ACCD6E171604}" destId="{26F7ED85-836F-480A-98A5-8DF63005B314}" srcOrd="0" destOrd="0" presId="urn:microsoft.com/office/officeart/2005/8/layout/cycle1"/>
    <dgm:cxn modelId="{762A7B2E-2BED-48B2-9494-82FA1CC1696C}" type="presOf" srcId="{99E6BE91-EA5F-40DA-8D23-25F6620366EA}" destId="{D72BB3A9-D882-4DE4-ACAD-804367AC307E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F4AB44D6-BA83-4426-A133-DDD42D8B4110}" type="presOf" srcId="{B2B1160C-2B07-4079-A79B-5AF3CAD9D286}" destId="{A9DD2C04-5BA2-4EBE-BFFC-57B099FD8E5F}" srcOrd="0" destOrd="0" presId="urn:microsoft.com/office/officeart/2005/8/layout/cycle1"/>
    <dgm:cxn modelId="{C6252110-556F-4A5B-9646-ED51ABC2A2D0}" type="presOf" srcId="{47100A44-02D8-4DAA-B199-610F95A6EE04}" destId="{E31E40EA-7C69-492C-BEF5-B7110026C40C}" srcOrd="0" destOrd="0" presId="urn:microsoft.com/office/officeart/2005/8/layout/cycle1"/>
    <dgm:cxn modelId="{233AA433-5545-453F-83D7-2EAF727FCCED}" type="presOf" srcId="{939A5CB2-B518-48AA-9B48-B56AC224EE72}" destId="{FDA51FEE-BB1B-469F-85D0-3A105C203E0D}" srcOrd="0" destOrd="0" presId="urn:microsoft.com/office/officeart/2005/8/layout/cycle1"/>
    <dgm:cxn modelId="{FB331A1A-E469-4975-BEF7-20B6F1C245AA}" type="presOf" srcId="{A734DBBF-A238-4996-9BD4-BB961A79D5A5}" destId="{9E1B0C76-528F-4CAF-8447-F635A4478869}" srcOrd="0" destOrd="0" presId="urn:microsoft.com/office/officeart/2005/8/layout/cycle1"/>
    <dgm:cxn modelId="{38E6A73A-4A80-4238-83C3-3015FABA14BF}" type="presOf" srcId="{B6121F90-072C-4989-AAD4-4869C6E57D1A}" destId="{918ED66B-03F5-490C-8B21-E041CDF8A1A4}" srcOrd="0" destOrd="0" presId="urn:microsoft.com/office/officeart/2005/8/layout/cycle1"/>
    <dgm:cxn modelId="{1D9800D0-C917-49D0-8CBC-9F4284825E79}" type="presOf" srcId="{FC990037-013E-46EB-8DCF-EDE1513ACF11}" destId="{2729228B-E307-47E9-84A5-703C6CECABEB}" srcOrd="0" destOrd="0" presId="urn:microsoft.com/office/officeart/2005/8/layout/cycle1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1AF1FA77-074A-49DB-9838-1AB4BE16D444}" type="presOf" srcId="{884DC718-1DCB-48F6-8D3C-D2144A37B362}" destId="{A19A392E-ABBC-47C7-B8AD-84D9F9EEAB76}" srcOrd="0" destOrd="0" presId="urn:microsoft.com/office/officeart/2005/8/layout/cycle1"/>
    <dgm:cxn modelId="{FBB1FBC9-542A-48CD-8FCE-A50749D8099B}" type="presOf" srcId="{69076B8E-A303-461E-8503-DDDD1D91F94B}" destId="{AFB19A1A-A77C-4766-90EF-3A95455650E0}" srcOrd="0" destOrd="0" presId="urn:microsoft.com/office/officeart/2005/8/layout/cycle1"/>
    <dgm:cxn modelId="{D219DED1-63DC-4593-B81A-BC671DFBA2F2}" type="presOf" srcId="{3A7FEF6F-839F-4E36-B044-1F6DF9F604FA}" destId="{6120C5E0-B8DA-4CD5-8F88-1889B68765B0}" srcOrd="0" destOrd="0" presId="urn:microsoft.com/office/officeart/2005/8/layout/cycle1"/>
    <dgm:cxn modelId="{D623ACB7-06FF-466E-97A8-1E1E924EF34B}" type="presParOf" srcId="{AFB19A1A-A77C-4766-90EF-3A95455650E0}" destId="{031004BF-9C58-48C1-B4DB-BD769C2701CA}" srcOrd="0" destOrd="0" presId="urn:microsoft.com/office/officeart/2005/8/layout/cycle1"/>
    <dgm:cxn modelId="{605DB298-D3AC-4671-930A-58680F4A5E73}" type="presParOf" srcId="{AFB19A1A-A77C-4766-90EF-3A95455650E0}" destId="{F78CE533-7FDC-4720-9C0E-C97383A1A490}" srcOrd="1" destOrd="0" presId="urn:microsoft.com/office/officeart/2005/8/layout/cycle1"/>
    <dgm:cxn modelId="{769FE7E7-C9DC-4179-A332-447A0E983AED}" type="presParOf" srcId="{AFB19A1A-A77C-4766-90EF-3A95455650E0}" destId="{6120C5E0-B8DA-4CD5-8F88-1889B68765B0}" srcOrd="2" destOrd="0" presId="urn:microsoft.com/office/officeart/2005/8/layout/cycle1"/>
    <dgm:cxn modelId="{74C9411B-3317-4129-889E-AD9A42A27D67}" type="presParOf" srcId="{AFB19A1A-A77C-4766-90EF-3A95455650E0}" destId="{882ED124-7CE3-4E1C-AFAC-340597EBAF3F}" srcOrd="3" destOrd="0" presId="urn:microsoft.com/office/officeart/2005/8/layout/cycle1"/>
    <dgm:cxn modelId="{D2CF18F6-0ED1-420D-839D-6ED8614507F8}" type="presParOf" srcId="{AFB19A1A-A77C-4766-90EF-3A95455650E0}" destId="{26F7ED85-836F-480A-98A5-8DF63005B314}" srcOrd="4" destOrd="0" presId="urn:microsoft.com/office/officeart/2005/8/layout/cycle1"/>
    <dgm:cxn modelId="{3F6A8779-E407-4210-AE4B-69C860752E5D}" type="presParOf" srcId="{AFB19A1A-A77C-4766-90EF-3A95455650E0}" destId="{918ED66B-03F5-490C-8B21-E041CDF8A1A4}" srcOrd="5" destOrd="0" presId="urn:microsoft.com/office/officeart/2005/8/layout/cycle1"/>
    <dgm:cxn modelId="{8CBC706C-D8E2-41DE-89CE-25F645505628}" type="presParOf" srcId="{AFB19A1A-A77C-4766-90EF-3A95455650E0}" destId="{78F7025F-9264-45DB-8E4E-98A5BF8D46A5}" srcOrd="6" destOrd="0" presId="urn:microsoft.com/office/officeart/2005/8/layout/cycle1"/>
    <dgm:cxn modelId="{FFB7D4CD-848E-4022-B4E2-35E2436B141A}" type="presParOf" srcId="{AFB19A1A-A77C-4766-90EF-3A95455650E0}" destId="{A19A392E-ABBC-47C7-B8AD-84D9F9EEAB76}" srcOrd="7" destOrd="0" presId="urn:microsoft.com/office/officeart/2005/8/layout/cycle1"/>
    <dgm:cxn modelId="{43452B52-56A6-4C8B-A1CA-4CCEE60EC406}" type="presParOf" srcId="{AFB19A1A-A77C-4766-90EF-3A95455650E0}" destId="{E31E40EA-7C69-492C-BEF5-B7110026C40C}" srcOrd="8" destOrd="0" presId="urn:microsoft.com/office/officeart/2005/8/layout/cycle1"/>
    <dgm:cxn modelId="{A7AA8B03-1959-4F41-BE08-4A46AE2ED7AA}" type="presParOf" srcId="{AFB19A1A-A77C-4766-90EF-3A95455650E0}" destId="{9677C2E0-1CF4-4AC5-A0A0-2F1D1F9CBEBF}" srcOrd="9" destOrd="0" presId="urn:microsoft.com/office/officeart/2005/8/layout/cycle1"/>
    <dgm:cxn modelId="{1A7895B4-CE1A-4675-804C-4BA6F6F1383B}" type="presParOf" srcId="{AFB19A1A-A77C-4766-90EF-3A95455650E0}" destId="{129FD633-81DD-49F0-A95A-308C3CD62098}" srcOrd="10" destOrd="0" presId="urn:microsoft.com/office/officeart/2005/8/layout/cycle1"/>
    <dgm:cxn modelId="{D6E9A8C2-6ECA-40E5-BA88-6C35A0E2A33C}" type="presParOf" srcId="{AFB19A1A-A77C-4766-90EF-3A95455650E0}" destId="{A9DD2C04-5BA2-4EBE-BFFC-57B099FD8E5F}" srcOrd="11" destOrd="0" presId="urn:microsoft.com/office/officeart/2005/8/layout/cycle1"/>
    <dgm:cxn modelId="{1346F7FF-72DB-4D72-836F-CED90595493F}" type="presParOf" srcId="{AFB19A1A-A77C-4766-90EF-3A95455650E0}" destId="{7C7E0AA4-D889-4384-8EA1-C09E0DACEACD}" srcOrd="12" destOrd="0" presId="urn:microsoft.com/office/officeart/2005/8/layout/cycle1"/>
    <dgm:cxn modelId="{5273F3CE-C797-4099-8021-9ED96E645902}" type="presParOf" srcId="{AFB19A1A-A77C-4766-90EF-3A95455650E0}" destId="{D72BB3A9-D882-4DE4-ACAD-804367AC307E}" srcOrd="13" destOrd="0" presId="urn:microsoft.com/office/officeart/2005/8/layout/cycle1"/>
    <dgm:cxn modelId="{31A88B79-DD38-4866-818D-68276A73B5DB}" type="presParOf" srcId="{AFB19A1A-A77C-4766-90EF-3A95455650E0}" destId="{9E1B0C76-528F-4CAF-8447-F635A4478869}" srcOrd="14" destOrd="0" presId="urn:microsoft.com/office/officeart/2005/8/layout/cycle1"/>
    <dgm:cxn modelId="{3F69DFFD-BCE1-47F8-838B-87E69ECAAECF}" type="presParOf" srcId="{AFB19A1A-A77C-4766-90EF-3A95455650E0}" destId="{AD330AA4-8BC9-4F09-83C5-8C31D052EC1B}" srcOrd="15" destOrd="0" presId="urn:microsoft.com/office/officeart/2005/8/layout/cycle1"/>
    <dgm:cxn modelId="{30CF4731-B162-42A2-B4A7-B04C1D6413AA}" type="presParOf" srcId="{AFB19A1A-A77C-4766-90EF-3A95455650E0}" destId="{2729228B-E307-47E9-84A5-703C6CECABEB}" srcOrd="16" destOrd="0" presId="urn:microsoft.com/office/officeart/2005/8/layout/cycle1"/>
    <dgm:cxn modelId="{2CCC1891-AA15-43FA-9727-346E3B9AAA9F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 smtClean="0"/>
            <a:t>2. Contact at least 3 suppliers</a:t>
          </a:r>
          <a:endParaRPr lang="en-US" dirty="0"/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 smtClean="0"/>
            <a:t>3. Obtain written confirmation from suppliers</a:t>
          </a:r>
          <a:endParaRPr lang="en-US" dirty="0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/>
      <dgm:spPr/>
      <dgm:t>
        <a:bodyPr/>
        <a:lstStyle/>
        <a:p>
          <a:r>
            <a:rPr lang="en-US" dirty="0" smtClean="0"/>
            <a:t>4. Compare all prices on a “like for like” basis.</a:t>
          </a:r>
          <a:endParaRPr lang="en-US" dirty="0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 smtClean="0"/>
            <a:t>1. Determine Needs</a:t>
          </a:r>
          <a:endParaRPr lang="en-US" dirty="0"/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DE67CC4C-877C-4743-BDB2-EBBCD87BF1FD}">
      <dgm:prSet/>
      <dgm:spPr/>
      <dgm:t>
        <a:bodyPr/>
        <a:lstStyle/>
        <a:p>
          <a:endParaRPr lang="en-US"/>
        </a:p>
      </dgm:t>
    </dgm:pt>
    <dgm:pt modelId="{6D0A27D9-8F0E-49E3-A754-9102C54B35F8}" type="parTrans" cxnId="{0B087393-F4D4-4994-BBE8-100F13792DF5}">
      <dgm:prSet/>
      <dgm:spPr/>
      <dgm:t>
        <a:bodyPr/>
        <a:lstStyle/>
        <a:p>
          <a:endParaRPr lang="en-US"/>
        </a:p>
      </dgm:t>
    </dgm:pt>
    <dgm:pt modelId="{6FE4F691-BDE6-4E34-9826-0CB6D8222480}" type="sibTrans" cxnId="{0B087393-F4D4-4994-BBE8-100F13792DF5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0C5E0-B8DA-4CD5-8F88-1889B68765B0}" type="pres">
      <dgm:prSet presAssocID="{3A7FEF6F-839F-4E36-B044-1F6DF9F604FA}" presName="sibTrans" presStyleLbl="node1" presStyleIdx="0" presStyleCnt="6"/>
      <dgm:spPr/>
      <dgm:t>
        <a:bodyPr/>
        <a:lstStyle/>
        <a:p>
          <a:endParaRPr lang="en-US"/>
        </a:p>
      </dgm:t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ED66B-03F5-490C-8B21-E041CDF8A1A4}" type="pres">
      <dgm:prSet presAssocID="{B6121F90-072C-4989-AAD4-4869C6E57D1A}" presName="sibTrans" presStyleLbl="node1" presStyleIdx="1" presStyleCnt="6"/>
      <dgm:spPr/>
      <dgm:t>
        <a:bodyPr/>
        <a:lstStyle/>
        <a:p>
          <a:endParaRPr lang="en-US"/>
        </a:p>
      </dgm:t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E40EA-7C69-492C-BEF5-B7110026C40C}" type="pres">
      <dgm:prSet presAssocID="{47100A44-02D8-4DAA-B199-610F95A6EE04}" presName="sibTrans" presStyleLbl="node1" presStyleIdx="2" presStyleCnt="6"/>
      <dgm:spPr/>
      <dgm:t>
        <a:bodyPr/>
        <a:lstStyle/>
        <a:p>
          <a:endParaRPr lang="en-US"/>
        </a:p>
      </dgm:t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D2C04-5BA2-4EBE-BFFC-57B099FD8E5F}" type="pres">
      <dgm:prSet presAssocID="{B2B1160C-2B07-4079-A79B-5AF3CAD9D286}" presName="sibTrans" presStyleLbl="node1" presStyleIdx="3" presStyleCnt="6"/>
      <dgm:spPr/>
      <dgm:t>
        <a:bodyPr/>
        <a:lstStyle/>
        <a:p>
          <a:endParaRPr lang="en-US"/>
        </a:p>
      </dgm:t>
    </dgm:pt>
    <dgm:pt modelId="{EFB29E81-D11E-4D61-9468-E47DA84F8C98}" type="pres">
      <dgm:prSet presAssocID="{DE67CC4C-877C-4743-BDB2-EBBCD87BF1FD}" presName="dummy" presStyleCnt="0"/>
      <dgm:spPr/>
    </dgm:pt>
    <dgm:pt modelId="{20333AA9-ED1D-4768-8D8A-BDE667112D0C}" type="pres">
      <dgm:prSet presAssocID="{DE67CC4C-877C-4743-BDB2-EBBCD87BF1FD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B5BEE-DABD-4C25-968D-B33C337FE166}" type="pres">
      <dgm:prSet presAssocID="{6FE4F691-BDE6-4E34-9826-0CB6D8222480}" presName="sibTrans" presStyleLbl="node1" presStyleIdx="4" presStyleCnt="6"/>
      <dgm:spPr/>
      <dgm:t>
        <a:bodyPr/>
        <a:lstStyle/>
        <a:p>
          <a:endParaRPr lang="en-US"/>
        </a:p>
      </dgm:t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51FEE-BB1B-469F-85D0-3A105C203E0D}" type="pres">
      <dgm:prSet presAssocID="{939A5CB2-B518-48AA-9B48-B56AC224EE72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DF800BB8-9A73-419A-A0D4-9C19B4539654}" type="presOf" srcId="{6FE4F691-BDE6-4E34-9826-0CB6D8222480}" destId="{1BEB5BEE-DABD-4C25-968D-B33C337FE166}" srcOrd="0" destOrd="0" presId="urn:microsoft.com/office/officeart/2005/8/layout/cycle1"/>
    <dgm:cxn modelId="{D65FA4CE-897C-4FF5-96BA-6A0DE44A2E7F}" type="presOf" srcId="{B2B1160C-2B07-4079-A79B-5AF3CAD9D286}" destId="{A9DD2C04-5BA2-4EBE-BFFC-57B099FD8E5F}" srcOrd="0" destOrd="0" presId="urn:microsoft.com/office/officeart/2005/8/layout/cycle1"/>
    <dgm:cxn modelId="{21712499-BEBC-44A1-8FB5-A35A5BD0AD68}" type="presOf" srcId="{FC990037-013E-46EB-8DCF-EDE1513ACF11}" destId="{2729228B-E307-47E9-84A5-703C6CECABEB}" srcOrd="0" destOrd="0" presId="urn:microsoft.com/office/officeart/2005/8/layout/cycle1"/>
    <dgm:cxn modelId="{786CB47F-80D7-4FE9-802B-7427353FF3F7}" type="presOf" srcId="{3A7FEF6F-839F-4E36-B044-1F6DF9F604FA}" destId="{6120C5E0-B8DA-4CD5-8F88-1889B68765B0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3E4D6A79-387C-4EA7-841B-9EA3C2250F21}" type="presOf" srcId="{792C7447-2CA8-439B-B7CD-3018DEFA7CD7}" destId="{129FD633-81DD-49F0-A95A-308C3CD62098}" srcOrd="0" destOrd="0" presId="urn:microsoft.com/office/officeart/2005/8/layout/cycle1"/>
    <dgm:cxn modelId="{CDD01A97-23D5-420E-BF06-8A908172AAE5}" type="presOf" srcId="{47100A44-02D8-4DAA-B199-610F95A6EE04}" destId="{E31E40EA-7C69-492C-BEF5-B7110026C40C}" srcOrd="0" destOrd="0" presId="urn:microsoft.com/office/officeart/2005/8/layout/cycle1"/>
    <dgm:cxn modelId="{74854702-FE0A-431F-9706-C39C2AFE991D}" type="presOf" srcId="{939A5CB2-B518-48AA-9B48-B56AC224EE72}" destId="{FDA51FEE-BB1B-469F-85D0-3A105C203E0D}" srcOrd="0" destOrd="0" presId="urn:microsoft.com/office/officeart/2005/8/layout/cycle1"/>
    <dgm:cxn modelId="{6A01B7A0-3423-49DF-B607-3067EAC5481B}" type="presOf" srcId="{884DC718-1DCB-48F6-8D3C-D2144A37B362}" destId="{A19A392E-ABBC-47C7-B8AD-84D9F9EEAB76}" srcOrd="0" destOrd="0" presId="urn:microsoft.com/office/officeart/2005/8/layout/cycle1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0B087393-F4D4-4994-BBE8-100F13792DF5}" srcId="{69076B8E-A303-461E-8503-DDDD1D91F94B}" destId="{DE67CC4C-877C-4743-BDB2-EBBCD87BF1FD}" srcOrd="4" destOrd="0" parTransId="{6D0A27D9-8F0E-49E3-A754-9102C54B35F8}" sibTransId="{6FE4F691-BDE6-4E34-9826-0CB6D8222480}"/>
    <dgm:cxn modelId="{3EBB1C34-B282-48E3-AE37-7D8D34CB633B}" type="presOf" srcId="{B6121F90-072C-4989-AAD4-4869C6E57D1A}" destId="{918ED66B-03F5-490C-8B21-E041CDF8A1A4}" srcOrd="0" destOrd="0" presId="urn:microsoft.com/office/officeart/2005/8/layout/cycle1"/>
    <dgm:cxn modelId="{FB4F6885-F6BD-46E0-A497-10B977768151}" type="presOf" srcId="{69076B8E-A303-461E-8503-DDDD1D91F94B}" destId="{AFB19A1A-A77C-4766-90EF-3A95455650E0}" srcOrd="0" destOrd="0" presId="urn:microsoft.com/office/officeart/2005/8/layout/cycle1"/>
    <dgm:cxn modelId="{972B2E87-CAC2-449F-AEE0-8FEB5A96791F}" type="presOf" srcId="{D4403CBC-584B-41A4-A376-341A7ADD655B}" destId="{F78CE533-7FDC-4720-9C0E-C97383A1A490}" srcOrd="0" destOrd="0" presId="urn:microsoft.com/office/officeart/2005/8/layout/cycle1"/>
    <dgm:cxn modelId="{9E060C0E-69FB-404D-BA13-73D580CC4082}" type="presOf" srcId="{4BC89045-A99B-47E3-92E6-ACCD6E171604}" destId="{26F7ED85-836F-480A-98A5-8DF63005B314}" srcOrd="0" destOrd="0" presId="urn:microsoft.com/office/officeart/2005/8/layout/cycle1"/>
    <dgm:cxn modelId="{64641B40-0F22-49AF-849C-FDBE46BC607D}" type="presOf" srcId="{DE67CC4C-877C-4743-BDB2-EBBCD87BF1FD}" destId="{20333AA9-ED1D-4768-8D8A-BDE667112D0C}" srcOrd="0" destOrd="0" presId="urn:microsoft.com/office/officeart/2005/8/layout/cycle1"/>
    <dgm:cxn modelId="{7B6DBABC-B866-4125-8973-2E056F0336C1}" type="presParOf" srcId="{AFB19A1A-A77C-4766-90EF-3A95455650E0}" destId="{031004BF-9C58-48C1-B4DB-BD769C2701CA}" srcOrd="0" destOrd="0" presId="urn:microsoft.com/office/officeart/2005/8/layout/cycle1"/>
    <dgm:cxn modelId="{10F79514-929D-4310-AA90-A8F2018ADFF6}" type="presParOf" srcId="{AFB19A1A-A77C-4766-90EF-3A95455650E0}" destId="{F78CE533-7FDC-4720-9C0E-C97383A1A490}" srcOrd="1" destOrd="0" presId="urn:microsoft.com/office/officeart/2005/8/layout/cycle1"/>
    <dgm:cxn modelId="{5D717217-834F-488C-8E3C-7D47E62B42D7}" type="presParOf" srcId="{AFB19A1A-A77C-4766-90EF-3A95455650E0}" destId="{6120C5E0-B8DA-4CD5-8F88-1889B68765B0}" srcOrd="2" destOrd="0" presId="urn:microsoft.com/office/officeart/2005/8/layout/cycle1"/>
    <dgm:cxn modelId="{6BE5B870-225D-43F7-9343-D069B7865536}" type="presParOf" srcId="{AFB19A1A-A77C-4766-90EF-3A95455650E0}" destId="{882ED124-7CE3-4E1C-AFAC-340597EBAF3F}" srcOrd="3" destOrd="0" presId="urn:microsoft.com/office/officeart/2005/8/layout/cycle1"/>
    <dgm:cxn modelId="{28B9F3C1-8258-4774-807A-C8F7478FBB45}" type="presParOf" srcId="{AFB19A1A-A77C-4766-90EF-3A95455650E0}" destId="{26F7ED85-836F-480A-98A5-8DF63005B314}" srcOrd="4" destOrd="0" presId="urn:microsoft.com/office/officeart/2005/8/layout/cycle1"/>
    <dgm:cxn modelId="{D9520043-85A5-41F1-9EF6-470E51D8B144}" type="presParOf" srcId="{AFB19A1A-A77C-4766-90EF-3A95455650E0}" destId="{918ED66B-03F5-490C-8B21-E041CDF8A1A4}" srcOrd="5" destOrd="0" presId="urn:microsoft.com/office/officeart/2005/8/layout/cycle1"/>
    <dgm:cxn modelId="{E6288EA5-5389-4F6E-B32D-7A79231B57C7}" type="presParOf" srcId="{AFB19A1A-A77C-4766-90EF-3A95455650E0}" destId="{78F7025F-9264-45DB-8E4E-98A5BF8D46A5}" srcOrd="6" destOrd="0" presId="urn:microsoft.com/office/officeart/2005/8/layout/cycle1"/>
    <dgm:cxn modelId="{3362895C-C156-47AC-8705-513DC5C67670}" type="presParOf" srcId="{AFB19A1A-A77C-4766-90EF-3A95455650E0}" destId="{A19A392E-ABBC-47C7-B8AD-84D9F9EEAB76}" srcOrd="7" destOrd="0" presId="urn:microsoft.com/office/officeart/2005/8/layout/cycle1"/>
    <dgm:cxn modelId="{8422F561-799F-4E25-A68A-D9FA3F3BF16A}" type="presParOf" srcId="{AFB19A1A-A77C-4766-90EF-3A95455650E0}" destId="{E31E40EA-7C69-492C-BEF5-B7110026C40C}" srcOrd="8" destOrd="0" presId="urn:microsoft.com/office/officeart/2005/8/layout/cycle1"/>
    <dgm:cxn modelId="{AEDAF08E-CF9F-4AC2-9A04-096256FC3392}" type="presParOf" srcId="{AFB19A1A-A77C-4766-90EF-3A95455650E0}" destId="{9677C2E0-1CF4-4AC5-A0A0-2F1D1F9CBEBF}" srcOrd="9" destOrd="0" presId="urn:microsoft.com/office/officeart/2005/8/layout/cycle1"/>
    <dgm:cxn modelId="{902EFDC0-56E5-456F-8A72-7C52B173088A}" type="presParOf" srcId="{AFB19A1A-A77C-4766-90EF-3A95455650E0}" destId="{129FD633-81DD-49F0-A95A-308C3CD62098}" srcOrd="10" destOrd="0" presId="urn:microsoft.com/office/officeart/2005/8/layout/cycle1"/>
    <dgm:cxn modelId="{8123F580-81A3-4055-B393-4288EEE67B45}" type="presParOf" srcId="{AFB19A1A-A77C-4766-90EF-3A95455650E0}" destId="{A9DD2C04-5BA2-4EBE-BFFC-57B099FD8E5F}" srcOrd="11" destOrd="0" presId="urn:microsoft.com/office/officeart/2005/8/layout/cycle1"/>
    <dgm:cxn modelId="{AFA7B737-3738-473A-A769-140A0EA5296C}" type="presParOf" srcId="{AFB19A1A-A77C-4766-90EF-3A95455650E0}" destId="{EFB29E81-D11E-4D61-9468-E47DA84F8C98}" srcOrd="12" destOrd="0" presId="urn:microsoft.com/office/officeart/2005/8/layout/cycle1"/>
    <dgm:cxn modelId="{24A00683-96A5-4368-AA94-47E0E7E787FE}" type="presParOf" srcId="{AFB19A1A-A77C-4766-90EF-3A95455650E0}" destId="{20333AA9-ED1D-4768-8D8A-BDE667112D0C}" srcOrd="13" destOrd="0" presId="urn:microsoft.com/office/officeart/2005/8/layout/cycle1"/>
    <dgm:cxn modelId="{2E21826E-F041-4EA7-8199-CEC09B2E5059}" type="presParOf" srcId="{AFB19A1A-A77C-4766-90EF-3A95455650E0}" destId="{1BEB5BEE-DABD-4C25-968D-B33C337FE166}" srcOrd="14" destOrd="0" presId="urn:microsoft.com/office/officeart/2005/8/layout/cycle1"/>
    <dgm:cxn modelId="{0F86ED31-8AE3-484B-8C6C-2BBFCC6F3086}" type="presParOf" srcId="{AFB19A1A-A77C-4766-90EF-3A95455650E0}" destId="{AD330AA4-8BC9-4F09-83C5-8C31D052EC1B}" srcOrd="15" destOrd="0" presId="urn:microsoft.com/office/officeart/2005/8/layout/cycle1"/>
    <dgm:cxn modelId="{14B2AEB5-30D2-4E56-8178-E26C2DC9F2F8}" type="presParOf" srcId="{AFB19A1A-A77C-4766-90EF-3A95455650E0}" destId="{2729228B-E307-47E9-84A5-703C6CECABEB}" srcOrd="16" destOrd="0" presId="urn:microsoft.com/office/officeart/2005/8/layout/cycle1"/>
    <dgm:cxn modelId="{BEF0F8A8-5A9D-4F97-A6D8-88E74E9CD10E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 smtClean="0"/>
            <a:t>2. Contact at least 3 suppliers</a:t>
          </a:r>
          <a:endParaRPr lang="en-US" dirty="0"/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 smtClean="0"/>
            <a:t>3. Obtain written confirmation from suppliers</a:t>
          </a:r>
          <a:endParaRPr lang="en-US" dirty="0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/>
      <dgm:spPr/>
      <dgm:t>
        <a:bodyPr/>
        <a:lstStyle/>
        <a:p>
          <a:r>
            <a:rPr lang="en-US" dirty="0" smtClean="0"/>
            <a:t>4. Compare all prices on a “like for like” basis.</a:t>
          </a:r>
          <a:endParaRPr lang="en-US" dirty="0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/>
      <dgm:spPr/>
      <dgm:t>
        <a:bodyPr/>
        <a:lstStyle/>
        <a:p>
          <a:r>
            <a:rPr lang="en-US" dirty="0" smtClean="0"/>
            <a:t>5. Issue purchase order to supplier</a:t>
          </a:r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 smtClean="0"/>
            <a:t>1. Determine Needs</a:t>
          </a:r>
          <a:endParaRPr lang="en-US" dirty="0"/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AEB66265-65AB-436A-AB05-045D83D9F6B6}">
      <dgm:prSet/>
      <dgm:spPr/>
      <dgm:t>
        <a:bodyPr/>
        <a:lstStyle/>
        <a:p>
          <a:endParaRPr lang="en-US"/>
        </a:p>
      </dgm:t>
    </dgm:pt>
    <dgm:pt modelId="{ED467366-0EC3-4DF0-8FEA-DE53E3A1B2B1}" type="parTrans" cxnId="{7B5424C3-DFAB-4DB1-967E-EC99758E3647}">
      <dgm:prSet/>
      <dgm:spPr/>
      <dgm:t>
        <a:bodyPr/>
        <a:lstStyle/>
        <a:p>
          <a:endParaRPr lang="en-US"/>
        </a:p>
      </dgm:t>
    </dgm:pt>
    <dgm:pt modelId="{4FE4CFE2-ED1D-405F-A336-774692EE2A0E}" type="sibTrans" cxnId="{7B5424C3-DFAB-4DB1-967E-EC99758E3647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0C5E0-B8DA-4CD5-8F88-1889B68765B0}" type="pres">
      <dgm:prSet presAssocID="{3A7FEF6F-839F-4E36-B044-1F6DF9F604FA}" presName="sibTrans" presStyleLbl="node1" presStyleIdx="0" presStyleCnt="6"/>
      <dgm:spPr/>
      <dgm:t>
        <a:bodyPr/>
        <a:lstStyle/>
        <a:p>
          <a:endParaRPr lang="en-US"/>
        </a:p>
      </dgm:t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ED66B-03F5-490C-8B21-E041CDF8A1A4}" type="pres">
      <dgm:prSet presAssocID="{B6121F90-072C-4989-AAD4-4869C6E57D1A}" presName="sibTrans" presStyleLbl="node1" presStyleIdx="1" presStyleCnt="6"/>
      <dgm:spPr/>
      <dgm:t>
        <a:bodyPr/>
        <a:lstStyle/>
        <a:p>
          <a:endParaRPr lang="en-US"/>
        </a:p>
      </dgm:t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E40EA-7C69-492C-BEF5-B7110026C40C}" type="pres">
      <dgm:prSet presAssocID="{47100A44-02D8-4DAA-B199-610F95A6EE04}" presName="sibTrans" presStyleLbl="node1" presStyleIdx="2" presStyleCnt="6"/>
      <dgm:spPr/>
      <dgm:t>
        <a:bodyPr/>
        <a:lstStyle/>
        <a:p>
          <a:endParaRPr lang="en-US"/>
        </a:p>
      </dgm:t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D2C04-5BA2-4EBE-BFFC-57B099FD8E5F}" type="pres">
      <dgm:prSet presAssocID="{B2B1160C-2B07-4079-A79B-5AF3CAD9D286}" presName="sibTrans" presStyleLbl="node1" presStyleIdx="3" presStyleCnt="6"/>
      <dgm:spPr/>
      <dgm:t>
        <a:bodyPr/>
        <a:lstStyle/>
        <a:p>
          <a:endParaRPr lang="en-US"/>
        </a:p>
      </dgm:t>
    </dgm:pt>
    <dgm:pt modelId="{962A9023-D36F-4522-BD20-F40FC35263EC}" type="pres">
      <dgm:prSet presAssocID="{AEB66265-65AB-436A-AB05-045D83D9F6B6}" presName="dummy" presStyleCnt="0"/>
      <dgm:spPr/>
    </dgm:pt>
    <dgm:pt modelId="{B603E54B-F035-4288-9989-28D84932953F}" type="pres">
      <dgm:prSet presAssocID="{AEB66265-65AB-436A-AB05-045D83D9F6B6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3D65C-D90E-4E8E-84A4-745727057D50}" type="pres">
      <dgm:prSet presAssocID="{4FE4CFE2-ED1D-405F-A336-774692EE2A0E}" presName="sibTrans" presStyleLbl="node1" presStyleIdx="4" presStyleCnt="6"/>
      <dgm:spPr/>
      <dgm:t>
        <a:bodyPr/>
        <a:lstStyle/>
        <a:p>
          <a:endParaRPr lang="en-US"/>
        </a:p>
      </dgm:t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51FEE-BB1B-469F-85D0-3A105C203E0D}" type="pres">
      <dgm:prSet presAssocID="{939A5CB2-B518-48AA-9B48-B56AC224EE72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5294F337-0D88-4A6E-A37F-332067621C11}" type="presOf" srcId="{792C7447-2CA8-439B-B7CD-3018DEFA7CD7}" destId="{129FD633-81DD-49F0-A95A-308C3CD62098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7B5424C3-DFAB-4DB1-967E-EC99758E3647}" srcId="{69076B8E-A303-461E-8503-DDDD1D91F94B}" destId="{AEB66265-65AB-436A-AB05-045D83D9F6B6}" srcOrd="4" destOrd="0" parTransId="{ED467366-0EC3-4DF0-8FEA-DE53E3A1B2B1}" sibTransId="{4FE4CFE2-ED1D-405F-A336-774692EE2A0E}"/>
    <dgm:cxn modelId="{878C88E0-D00A-4841-A698-73A43E5D911E}" type="presOf" srcId="{AEB66265-65AB-436A-AB05-045D83D9F6B6}" destId="{B603E54B-F035-4288-9989-28D84932953F}" srcOrd="0" destOrd="0" presId="urn:microsoft.com/office/officeart/2005/8/layout/cycle1"/>
    <dgm:cxn modelId="{CEF7DDC5-BE8A-4ACC-BFD2-A40E1623759F}" type="presOf" srcId="{4FE4CFE2-ED1D-405F-A336-774692EE2A0E}" destId="{05C3D65C-D90E-4E8E-84A4-745727057D50}" srcOrd="0" destOrd="0" presId="urn:microsoft.com/office/officeart/2005/8/layout/cycle1"/>
    <dgm:cxn modelId="{DA78FDE5-5B4C-439B-B0B4-4E2FFB523D86}" type="presOf" srcId="{D4403CBC-584B-41A4-A376-341A7ADD655B}" destId="{F78CE533-7FDC-4720-9C0E-C97383A1A490}" srcOrd="0" destOrd="0" presId="urn:microsoft.com/office/officeart/2005/8/layout/cycle1"/>
    <dgm:cxn modelId="{509C2659-AF16-42F5-B0A4-AD69B575F4D6}" type="presOf" srcId="{939A5CB2-B518-48AA-9B48-B56AC224EE72}" destId="{FDA51FEE-BB1B-469F-85D0-3A105C203E0D}" srcOrd="0" destOrd="0" presId="urn:microsoft.com/office/officeart/2005/8/layout/cycle1"/>
    <dgm:cxn modelId="{AD52C502-FEBE-492D-81CC-5DF05E766FC1}" type="presOf" srcId="{FC990037-013E-46EB-8DCF-EDE1513ACF11}" destId="{2729228B-E307-47E9-84A5-703C6CECABEB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82B54068-2064-41DF-8070-99E278A819E6}" type="presOf" srcId="{4BC89045-A99B-47E3-92E6-ACCD6E171604}" destId="{26F7ED85-836F-480A-98A5-8DF63005B314}" srcOrd="0" destOrd="0" presId="urn:microsoft.com/office/officeart/2005/8/layout/cycle1"/>
    <dgm:cxn modelId="{DDFC325F-9725-4201-A3EB-146B3FA927D4}" type="presOf" srcId="{69076B8E-A303-461E-8503-DDDD1D91F94B}" destId="{AFB19A1A-A77C-4766-90EF-3A95455650E0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E2B974AB-9E3B-41B3-9E94-E1130F37B918}" type="presOf" srcId="{B6121F90-072C-4989-AAD4-4869C6E57D1A}" destId="{918ED66B-03F5-490C-8B21-E041CDF8A1A4}" srcOrd="0" destOrd="0" presId="urn:microsoft.com/office/officeart/2005/8/layout/cycle1"/>
    <dgm:cxn modelId="{15ECDCAC-B331-4E43-93F4-691CC9E6729F}" type="presOf" srcId="{3A7FEF6F-839F-4E36-B044-1F6DF9F604FA}" destId="{6120C5E0-B8DA-4CD5-8F88-1889B68765B0}" srcOrd="0" destOrd="0" presId="urn:microsoft.com/office/officeart/2005/8/layout/cycle1"/>
    <dgm:cxn modelId="{C01E25DA-FA11-4FCC-A379-8B34C86B31DE}" type="presOf" srcId="{B2B1160C-2B07-4079-A79B-5AF3CAD9D286}" destId="{A9DD2C04-5BA2-4EBE-BFFC-57B099FD8E5F}" srcOrd="0" destOrd="0" presId="urn:microsoft.com/office/officeart/2005/8/layout/cycle1"/>
    <dgm:cxn modelId="{01F1AB44-4B34-43C6-96AF-FEAF9A438381}" type="presOf" srcId="{47100A44-02D8-4DAA-B199-610F95A6EE04}" destId="{E31E40EA-7C69-492C-BEF5-B7110026C40C}" srcOrd="0" destOrd="0" presId="urn:microsoft.com/office/officeart/2005/8/layout/cycle1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82369455-27FD-4785-B3E1-DED2D34CCD3D}" type="presOf" srcId="{884DC718-1DCB-48F6-8D3C-D2144A37B362}" destId="{A19A392E-ABBC-47C7-B8AD-84D9F9EEAB76}" srcOrd="0" destOrd="0" presId="urn:microsoft.com/office/officeart/2005/8/layout/cycle1"/>
    <dgm:cxn modelId="{820F1FAE-E6FB-4946-8B4C-EFB2E67D3AA0}" type="presParOf" srcId="{AFB19A1A-A77C-4766-90EF-3A95455650E0}" destId="{031004BF-9C58-48C1-B4DB-BD769C2701CA}" srcOrd="0" destOrd="0" presId="urn:microsoft.com/office/officeart/2005/8/layout/cycle1"/>
    <dgm:cxn modelId="{7D9428FA-9273-40B9-A662-270F6A770BEB}" type="presParOf" srcId="{AFB19A1A-A77C-4766-90EF-3A95455650E0}" destId="{F78CE533-7FDC-4720-9C0E-C97383A1A490}" srcOrd="1" destOrd="0" presId="urn:microsoft.com/office/officeart/2005/8/layout/cycle1"/>
    <dgm:cxn modelId="{CE3403AE-1182-4C3C-ACEE-7BCF3E5F4DCB}" type="presParOf" srcId="{AFB19A1A-A77C-4766-90EF-3A95455650E0}" destId="{6120C5E0-B8DA-4CD5-8F88-1889B68765B0}" srcOrd="2" destOrd="0" presId="urn:microsoft.com/office/officeart/2005/8/layout/cycle1"/>
    <dgm:cxn modelId="{9EC65440-9DD1-4359-9F86-EAD6879D1B5A}" type="presParOf" srcId="{AFB19A1A-A77C-4766-90EF-3A95455650E0}" destId="{882ED124-7CE3-4E1C-AFAC-340597EBAF3F}" srcOrd="3" destOrd="0" presId="urn:microsoft.com/office/officeart/2005/8/layout/cycle1"/>
    <dgm:cxn modelId="{08D08894-9E91-4B09-9B4D-A743010ACD37}" type="presParOf" srcId="{AFB19A1A-A77C-4766-90EF-3A95455650E0}" destId="{26F7ED85-836F-480A-98A5-8DF63005B314}" srcOrd="4" destOrd="0" presId="urn:microsoft.com/office/officeart/2005/8/layout/cycle1"/>
    <dgm:cxn modelId="{01D9A2D9-5937-4A25-8C05-69AF41511F34}" type="presParOf" srcId="{AFB19A1A-A77C-4766-90EF-3A95455650E0}" destId="{918ED66B-03F5-490C-8B21-E041CDF8A1A4}" srcOrd="5" destOrd="0" presId="urn:microsoft.com/office/officeart/2005/8/layout/cycle1"/>
    <dgm:cxn modelId="{CB51D80B-1AE1-419F-82C7-BCBD0384EBE3}" type="presParOf" srcId="{AFB19A1A-A77C-4766-90EF-3A95455650E0}" destId="{78F7025F-9264-45DB-8E4E-98A5BF8D46A5}" srcOrd="6" destOrd="0" presId="urn:microsoft.com/office/officeart/2005/8/layout/cycle1"/>
    <dgm:cxn modelId="{491F9C62-266E-4020-8116-A52F17B5795D}" type="presParOf" srcId="{AFB19A1A-A77C-4766-90EF-3A95455650E0}" destId="{A19A392E-ABBC-47C7-B8AD-84D9F9EEAB76}" srcOrd="7" destOrd="0" presId="urn:microsoft.com/office/officeart/2005/8/layout/cycle1"/>
    <dgm:cxn modelId="{B6B9138E-CE4E-462A-A3C9-9F47C96C14CF}" type="presParOf" srcId="{AFB19A1A-A77C-4766-90EF-3A95455650E0}" destId="{E31E40EA-7C69-492C-BEF5-B7110026C40C}" srcOrd="8" destOrd="0" presId="urn:microsoft.com/office/officeart/2005/8/layout/cycle1"/>
    <dgm:cxn modelId="{DA539430-4A1C-480E-B356-B1CFF19A4785}" type="presParOf" srcId="{AFB19A1A-A77C-4766-90EF-3A95455650E0}" destId="{9677C2E0-1CF4-4AC5-A0A0-2F1D1F9CBEBF}" srcOrd="9" destOrd="0" presId="urn:microsoft.com/office/officeart/2005/8/layout/cycle1"/>
    <dgm:cxn modelId="{D81B97C5-70B6-48A1-804E-49709D1A3618}" type="presParOf" srcId="{AFB19A1A-A77C-4766-90EF-3A95455650E0}" destId="{129FD633-81DD-49F0-A95A-308C3CD62098}" srcOrd="10" destOrd="0" presId="urn:microsoft.com/office/officeart/2005/8/layout/cycle1"/>
    <dgm:cxn modelId="{585151EA-FC2D-425E-A478-2956A9CFC8C2}" type="presParOf" srcId="{AFB19A1A-A77C-4766-90EF-3A95455650E0}" destId="{A9DD2C04-5BA2-4EBE-BFFC-57B099FD8E5F}" srcOrd="11" destOrd="0" presId="urn:microsoft.com/office/officeart/2005/8/layout/cycle1"/>
    <dgm:cxn modelId="{D7DE3E0E-9F16-4B08-BFD3-1CDDBB7606C8}" type="presParOf" srcId="{AFB19A1A-A77C-4766-90EF-3A95455650E0}" destId="{962A9023-D36F-4522-BD20-F40FC35263EC}" srcOrd="12" destOrd="0" presId="urn:microsoft.com/office/officeart/2005/8/layout/cycle1"/>
    <dgm:cxn modelId="{52BCDEE2-F315-496E-B847-DAA204A7A398}" type="presParOf" srcId="{AFB19A1A-A77C-4766-90EF-3A95455650E0}" destId="{B603E54B-F035-4288-9989-28D84932953F}" srcOrd="13" destOrd="0" presId="urn:microsoft.com/office/officeart/2005/8/layout/cycle1"/>
    <dgm:cxn modelId="{65962557-00B5-49FE-869D-A8E61DE6FEEF}" type="presParOf" srcId="{AFB19A1A-A77C-4766-90EF-3A95455650E0}" destId="{05C3D65C-D90E-4E8E-84A4-745727057D50}" srcOrd="14" destOrd="0" presId="urn:microsoft.com/office/officeart/2005/8/layout/cycle1"/>
    <dgm:cxn modelId="{58195AC0-058F-4755-A2C1-B3278D539683}" type="presParOf" srcId="{AFB19A1A-A77C-4766-90EF-3A95455650E0}" destId="{AD330AA4-8BC9-4F09-83C5-8C31D052EC1B}" srcOrd="15" destOrd="0" presId="urn:microsoft.com/office/officeart/2005/8/layout/cycle1"/>
    <dgm:cxn modelId="{122BDE67-B5C2-4774-8A79-E19847128407}" type="presParOf" srcId="{AFB19A1A-A77C-4766-90EF-3A95455650E0}" destId="{2729228B-E307-47E9-84A5-703C6CECABEB}" srcOrd="16" destOrd="0" presId="urn:microsoft.com/office/officeart/2005/8/layout/cycle1"/>
    <dgm:cxn modelId="{112CEBD4-D309-4B6E-BBBB-16C74DFC4289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 smtClean="0"/>
            <a:t>2. Contact at least 3 suppliers</a:t>
          </a:r>
          <a:endParaRPr lang="en-US" dirty="0"/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 smtClean="0"/>
            <a:t>3. Obtain written confirmation from suppliers</a:t>
          </a:r>
          <a:endParaRPr lang="en-US" dirty="0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/>
      <dgm:spPr/>
      <dgm:t>
        <a:bodyPr/>
        <a:lstStyle/>
        <a:p>
          <a:r>
            <a:rPr lang="en-US" dirty="0" smtClean="0"/>
            <a:t>4. Compare all prices on a “like for like” basis.</a:t>
          </a:r>
          <a:endParaRPr lang="en-US" dirty="0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/>
      <dgm:spPr/>
      <dgm:t>
        <a:bodyPr/>
        <a:lstStyle/>
        <a:p>
          <a:r>
            <a:rPr lang="en-US" dirty="0" smtClean="0"/>
            <a:t>5. Issue purchase order to supplier</a:t>
          </a:r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 smtClean="0"/>
            <a:t>1. Determine Needs</a:t>
          </a:r>
          <a:endParaRPr lang="en-US" dirty="0"/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AEB66265-65AB-436A-AB05-045D83D9F6B6}">
      <dgm:prSet/>
      <dgm:spPr/>
      <dgm:t>
        <a:bodyPr/>
        <a:lstStyle/>
        <a:p>
          <a:r>
            <a:rPr lang="en-US" dirty="0" smtClean="0"/>
            <a:t>6. Receive goods and pay invoice.</a:t>
          </a:r>
          <a:endParaRPr lang="en-US" dirty="0"/>
        </a:p>
      </dgm:t>
    </dgm:pt>
    <dgm:pt modelId="{ED467366-0EC3-4DF0-8FEA-DE53E3A1B2B1}" type="parTrans" cxnId="{7B5424C3-DFAB-4DB1-967E-EC99758E3647}">
      <dgm:prSet/>
      <dgm:spPr/>
      <dgm:t>
        <a:bodyPr/>
        <a:lstStyle/>
        <a:p>
          <a:endParaRPr lang="en-US"/>
        </a:p>
      </dgm:t>
    </dgm:pt>
    <dgm:pt modelId="{4FE4CFE2-ED1D-405F-A336-774692EE2A0E}" type="sibTrans" cxnId="{7B5424C3-DFAB-4DB1-967E-EC99758E3647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0C5E0-B8DA-4CD5-8F88-1889B68765B0}" type="pres">
      <dgm:prSet presAssocID="{3A7FEF6F-839F-4E36-B044-1F6DF9F604FA}" presName="sibTrans" presStyleLbl="node1" presStyleIdx="0" presStyleCnt="6"/>
      <dgm:spPr/>
      <dgm:t>
        <a:bodyPr/>
        <a:lstStyle/>
        <a:p>
          <a:endParaRPr lang="en-US"/>
        </a:p>
      </dgm:t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ED66B-03F5-490C-8B21-E041CDF8A1A4}" type="pres">
      <dgm:prSet presAssocID="{B6121F90-072C-4989-AAD4-4869C6E57D1A}" presName="sibTrans" presStyleLbl="node1" presStyleIdx="1" presStyleCnt="6"/>
      <dgm:spPr/>
      <dgm:t>
        <a:bodyPr/>
        <a:lstStyle/>
        <a:p>
          <a:endParaRPr lang="en-US"/>
        </a:p>
      </dgm:t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E40EA-7C69-492C-BEF5-B7110026C40C}" type="pres">
      <dgm:prSet presAssocID="{47100A44-02D8-4DAA-B199-610F95A6EE04}" presName="sibTrans" presStyleLbl="node1" presStyleIdx="2" presStyleCnt="6"/>
      <dgm:spPr/>
      <dgm:t>
        <a:bodyPr/>
        <a:lstStyle/>
        <a:p>
          <a:endParaRPr lang="en-US"/>
        </a:p>
      </dgm:t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D2C04-5BA2-4EBE-BFFC-57B099FD8E5F}" type="pres">
      <dgm:prSet presAssocID="{B2B1160C-2B07-4079-A79B-5AF3CAD9D286}" presName="sibTrans" presStyleLbl="node1" presStyleIdx="3" presStyleCnt="6"/>
      <dgm:spPr/>
      <dgm:t>
        <a:bodyPr/>
        <a:lstStyle/>
        <a:p>
          <a:endParaRPr lang="en-US"/>
        </a:p>
      </dgm:t>
    </dgm:pt>
    <dgm:pt modelId="{962A9023-D36F-4522-BD20-F40FC35263EC}" type="pres">
      <dgm:prSet presAssocID="{AEB66265-65AB-436A-AB05-045D83D9F6B6}" presName="dummy" presStyleCnt="0"/>
      <dgm:spPr/>
    </dgm:pt>
    <dgm:pt modelId="{B603E54B-F035-4288-9989-28D84932953F}" type="pres">
      <dgm:prSet presAssocID="{AEB66265-65AB-436A-AB05-045D83D9F6B6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3D65C-D90E-4E8E-84A4-745727057D50}" type="pres">
      <dgm:prSet presAssocID="{4FE4CFE2-ED1D-405F-A336-774692EE2A0E}" presName="sibTrans" presStyleLbl="node1" presStyleIdx="4" presStyleCnt="6"/>
      <dgm:spPr/>
      <dgm:t>
        <a:bodyPr/>
        <a:lstStyle/>
        <a:p>
          <a:endParaRPr lang="en-US"/>
        </a:p>
      </dgm:t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51FEE-BB1B-469F-85D0-3A105C203E0D}" type="pres">
      <dgm:prSet presAssocID="{939A5CB2-B518-48AA-9B48-B56AC224EE72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A1D7F6C1-8E9F-4864-85F9-9F85CE80B626}" type="presOf" srcId="{AEB66265-65AB-436A-AB05-045D83D9F6B6}" destId="{B603E54B-F035-4288-9989-28D84932953F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C620FE00-ECC8-48B8-AC9F-B66EEC6CCB54}" type="presOf" srcId="{69076B8E-A303-461E-8503-DDDD1D91F94B}" destId="{AFB19A1A-A77C-4766-90EF-3A95455650E0}" srcOrd="0" destOrd="0" presId="urn:microsoft.com/office/officeart/2005/8/layout/cycle1"/>
    <dgm:cxn modelId="{2722EBEB-8A3D-4C94-906D-A959C01BE0DA}" type="presOf" srcId="{4FE4CFE2-ED1D-405F-A336-774692EE2A0E}" destId="{05C3D65C-D90E-4E8E-84A4-745727057D50}" srcOrd="0" destOrd="0" presId="urn:microsoft.com/office/officeart/2005/8/layout/cycle1"/>
    <dgm:cxn modelId="{3817AF51-30EA-4260-A4CC-FCED434BFC53}" type="presOf" srcId="{47100A44-02D8-4DAA-B199-610F95A6EE04}" destId="{E31E40EA-7C69-492C-BEF5-B7110026C40C}" srcOrd="0" destOrd="0" presId="urn:microsoft.com/office/officeart/2005/8/layout/cycle1"/>
    <dgm:cxn modelId="{4CF57994-CCDC-4D50-90BF-5EC8917D0012}" type="presOf" srcId="{B6121F90-072C-4989-AAD4-4869C6E57D1A}" destId="{918ED66B-03F5-490C-8B21-E041CDF8A1A4}" srcOrd="0" destOrd="0" presId="urn:microsoft.com/office/officeart/2005/8/layout/cycle1"/>
    <dgm:cxn modelId="{60F31621-8EBF-4CD3-A194-383036E18363}" type="presOf" srcId="{B2B1160C-2B07-4079-A79B-5AF3CAD9D286}" destId="{A9DD2C04-5BA2-4EBE-BFFC-57B099FD8E5F}" srcOrd="0" destOrd="0" presId="urn:microsoft.com/office/officeart/2005/8/layout/cycle1"/>
    <dgm:cxn modelId="{B40CCD6A-3193-4E89-9673-FA955B89BE89}" type="presOf" srcId="{FC990037-013E-46EB-8DCF-EDE1513ACF11}" destId="{2729228B-E307-47E9-84A5-703C6CECABEB}" srcOrd="0" destOrd="0" presId="urn:microsoft.com/office/officeart/2005/8/layout/cycle1"/>
    <dgm:cxn modelId="{73DF2223-EFCE-4252-A778-36F1AB2AE186}" type="presOf" srcId="{884DC718-1DCB-48F6-8D3C-D2144A37B362}" destId="{A19A392E-ABBC-47C7-B8AD-84D9F9EEAB76}" srcOrd="0" destOrd="0" presId="urn:microsoft.com/office/officeart/2005/8/layout/cycle1"/>
    <dgm:cxn modelId="{08FF5BC6-FBB0-4790-8924-ED6E43690C88}" type="presOf" srcId="{4BC89045-A99B-47E3-92E6-ACCD6E171604}" destId="{26F7ED85-836F-480A-98A5-8DF63005B314}" srcOrd="0" destOrd="0" presId="urn:microsoft.com/office/officeart/2005/8/layout/cycle1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5CF3B343-E01A-41E9-B934-CF4E6EF398B1}" type="presOf" srcId="{D4403CBC-584B-41A4-A376-341A7ADD655B}" destId="{F78CE533-7FDC-4720-9C0E-C97383A1A490}" srcOrd="0" destOrd="0" presId="urn:microsoft.com/office/officeart/2005/8/layout/cycle1"/>
    <dgm:cxn modelId="{E56E61C6-DC3B-45C0-8829-E556959AAE56}" type="presOf" srcId="{939A5CB2-B518-48AA-9B48-B56AC224EE72}" destId="{FDA51FEE-BB1B-469F-85D0-3A105C203E0D}" srcOrd="0" destOrd="0" presId="urn:microsoft.com/office/officeart/2005/8/layout/cycle1"/>
    <dgm:cxn modelId="{7B5424C3-DFAB-4DB1-967E-EC99758E3647}" srcId="{69076B8E-A303-461E-8503-DDDD1D91F94B}" destId="{AEB66265-65AB-436A-AB05-045D83D9F6B6}" srcOrd="4" destOrd="0" parTransId="{ED467366-0EC3-4DF0-8FEA-DE53E3A1B2B1}" sibTransId="{4FE4CFE2-ED1D-405F-A336-774692EE2A0E}"/>
    <dgm:cxn modelId="{3D6D6F60-A4ED-4CB6-84FB-F080B5668601}" type="presOf" srcId="{3A7FEF6F-839F-4E36-B044-1F6DF9F604FA}" destId="{6120C5E0-B8DA-4CD5-8F88-1889B68765B0}" srcOrd="0" destOrd="0" presId="urn:microsoft.com/office/officeart/2005/8/layout/cycle1"/>
    <dgm:cxn modelId="{51EDA1EA-20A1-4CF1-A25C-589A480AD8A8}" type="presOf" srcId="{792C7447-2CA8-439B-B7CD-3018DEFA7CD7}" destId="{129FD633-81DD-49F0-A95A-308C3CD62098}" srcOrd="0" destOrd="0" presId="urn:microsoft.com/office/officeart/2005/8/layout/cycle1"/>
    <dgm:cxn modelId="{F5FFD1A9-E5B7-49ED-BC58-5A21C476273B}" type="presParOf" srcId="{AFB19A1A-A77C-4766-90EF-3A95455650E0}" destId="{031004BF-9C58-48C1-B4DB-BD769C2701CA}" srcOrd="0" destOrd="0" presId="urn:microsoft.com/office/officeart/2005/8/layout/cycle1"/>
    <dgm:cxn modelId="{8DFC759E-CD01-4D92-BFD1-E10731945B5B}" type="presParOf" srcId="{AFB19A1A-A77C-4766-90EF-3A95455650E0}" destId="{F78CE533-7FDC-4720-9C0E-C97383A1A490}" srcOrd="1" destOrd="0" presId="urn:microsoft.com/office/officeart/2005/8/layout/cycle1"/>
    <dgm:cxn modelId="{B388D017-17FD-47EF-A70A-1A21B214EEFB}" type="presParOf" srcId="{AFB19A1A-A77C-4766-90EF-3A95455650E0}" destId="{6120C5E0-B8DA-4CD5-8F88-1889B68765B0}" srcOrd="2" destOrd="0" presId="urn:microsoft.com/office/officeart/2005/8/layout/cycle1"/>
    <dgm:cxn modelId="{3B5386F1-07D2-428B-ABA9-C2F5E21958EB}" type="presParOf" srcId="{AFB19A1A-A77C-4766-90EF-3A95455650E0}" destId="{882ED124-7CE3-4E1C-AFAC-340597EBAF3F}" srcOrd="3" destOrd="0" presId="urn:microsoft.com/office/officeart/2005/8/layout/cycle1"/>
    <dgm:cxn modelId="{E3AFAC11-EE2E-4108-8AA4-3DA227F8EFCF}" type="presParOf" srcId="{AFB19A1A-A77C-4766-90EF-3A95455650E0}" destId="{26F7ED85-836F-480A-98A5-8DF63005B314}" srcOrd="4" destOrd="0" presId="urn:microsoft.com/office/officeart/2005/8/layout/cycle1"/>
    <dgm:cxn modelId="{43E460CE-274F-48C9-894F-DEA62D9B9EA9}" type="presParOf" srcId="{AFB19A1A-A77C-4766-90EF-3A95455650E0}" destId="{918ED66B-03F5-490C-8B21-E041CDF8A1A4}" srcOrd="5" destOrd="0" presId="urn:microsoft.com/office/officeart/2005/8/layout/cycle1"/>
    <dgm:cxn modelId="{951A1CE8-2B3A-4DE1-A24F-E8EF06C9C64C}" type="presParOf" srcId="{AFB19A1A-A77C-4766-90EF-3A95455650E0}" destId="{78F7025F-9264-45DB-8E4E-98A5BF8D46A5}" srcOrd="6" destOrd="0" presId="urn:microsoft.com/office/officeart/2005/8/layout/cycle1"/>
    <dgm:cxn modelId="{0FDD0D49-574E-4F61-A3D4-029A2438CAD8}" type="presParOf" srcId="{AFB19A1A-A77C-4766-90EF-3A95455650E0}" destId="{A19A392E-ABBC-47C7-B8AD-84D9F9EEAB76}" srcOrd="7" destOrd="0" presId="urn:microsoft.com/office/officeart/2005/8/layout/cycle1"/>
    <dgm:cxn modelId="{7B0DA1CA-7038-4B13-98AB-724C33990816}" type="presParOf" srcId="{AFB19A1A-A77C-4766-90EF-3A95455650E0}" destId="{E31E40EA-7C69-492C-BEF5-B7110026C40C}" srcOrd="8" destOrd="0" presId="urn:microsoft.com/office/officeart/2005/8/layout/cycle1"/>
    <dgm:cxn modelId="{6FD437FB-0EC9-40FA-A768-DDEA639DD889}" type="presParOf" srcId="{AFB19A1A-A77C-4766-90EF-3A95455650E0}" destId="{9677C2E0-1CF4-4AC5-A0A0-2F1D1F9CBEBF}" srcOrd="9" destOrd="0" presId="urn:microsoft.com/office/officeart/2005/8/layout/cycle1"/>
    <dgm:cxn modelId="{E3FF4565-C96A-4068-8EF6-F556A633E957}" type="presParOf" srcId="{AFB19A1A-A77C-4766-90EF-3A95455650E0}" destId="{129FD633-81DD-49F0-A95A-308C3CD62098}" srcOrd="10" destOrd="0" presId="urn:microsoft.com/office/officeart/2005/8/layout/cycle1"/>
    <dgm:cxn modelId="{CF33C2F7-647C-456B-83D5-A2DD0C14AE18}" type="presParOf" srcId="{AFB19A1A-A77C-4766-90EF-3A95455650E0}" destId="{A9DD2C04-5BA2-4EBE-BFFC-57B099FD8E5F}" srcOrd="11" destOrd="0" presId="urn:microsoft.com/office/officeart/2005/8/layout/cycle1"/>
    <dgm:cxn modelId="{980DABB9-4FE2-4A97-BD97-6BB6DAA8CF27}" type="presParOf" srcId="{AFB19A1A-A77C-4766-90EF-3A95455650E0}" destId="{962A9023-D36F-4522-BD20-F40FC35263EC}" srcOrd="12" destOrd="0" presId="urn:microsoft.com/office/officeart/2005/8/layout/cycle1"/>
    <dgm:cxn modelId="{A1C55F7D-B008-4245-BC36-DA59E3843F1C}" type="presParOf" srcId="{AFB19A1A-A77C-4766-90EF-3A95455650E0}" destId="{B603E54B-F035-4288-9989-28D84932953F}" srcOrd="13" destOrd="0" presId="urn:microsoft.com/office/officeart/2005/8/layout/cycle1"/>
    <dgm:cxn modelId="{52B45E1D-19B0-4D1D-A4AC-5D79A2D7A976}" type="presParOf" srcId="{AFB19A1A-A77C-4766-90EF-3A95455650E0}" destId="{05C3D65C-D90E-4E8E-84A4-745727057D50}" srcOrd="14" destOrd="0" presId="urn:microsoft.com/office/officeart/2005/8/layout/cycle1"/>
    <dgm:cxn modelId="{89A53592-BA7B-47A3-85E3-925163386CBB}" type="presParOf" srcId="{AFB19A1A-A77C-4766-90EF-3A95455650E0}" destId="{AD330AA4-8BC9-4F09-83C5-8C31D052EC1B}" srcOrd="15" destOrd="0" presId="urn:microsoft.com/office/officeart/2005/8/layout/cycle1"/>
    <dgm:cxn modelId="{BC53DCAE-0359-4AE7-8510-DFF5A0473A2E}" type="presParOf" srcId="{AFB19A1A-A77C-4766-90EF-3A95455650E0}" destId="{2729228B-E307-47E9-84A5-703C6CECABEB}" srcOrd="16" destOrd="0" presId="urn:microsoft.com/office/officeart/2005/8/layout/cycle1"/>
    <dgm:cxn modelId="{98573801-898B-40EE-BD23-B6ECE81FFBE1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319E1-EAA8-4C78-8DD5-A166EF04F98D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1037217" y="2155692"/>
        <a:ext cx="1107281" cy="1107281"/>
      </dsp:txXfrm>
    </dsp:sp>
    <dsp:sp modelId="{103BE0DA-51E8-49BC-926D-02A3175DADB2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Determine Needs</a:t>
          </a:r>
          <a:endParaRPr lang="en-US" sz="1900" kern="1200" dirty="0"/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Contact at least 3 suppliers</a:t>
          </a:r>
          <a:endParaRPr lang="en-US" sz="1900" kern="1200" dirty="0"/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33912-7521-4259-B49A-E4063461F16A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1037217" y="2155692"/>
        <a:ext cx="1107281" cy="1107281"/>
      </dsp:txXfrm>
    </dsp:sp>
    <dsp:sp modelId="{39C4B59D-EF94-429F-A07F-F231A89504C6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Determine Needs</a:t>
          </a:r>
          <a:endParaRPr lang="en-US" sz="1900" kern="1200" dirty="0"/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2. Contact at least 3 suppliers</a:t>
          </a:r>
          <a:endParaRPr lang="en-US" sz="1500" kern="1200" dirty="0"/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3. Obtain written confirmation from suppliers</a:t>
          </a:r>
          <a:endParaRPr lang="en-US" sz="1500" kern="1200" dirty="0"/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4. Compare all prices on a “like for like” basis.</a:t>
          </a:r>
          <a:endParaRPr lang="en-US" sz="1500" kern="1200" dirty="0"/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5. Issue purchase order to supplier</a:t>
          </a:r>
          <a:endParaRPr lang="en-US" sz="1500" kern="1200" dirty="0"/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3E54B-F035-4288-9989-28D84932953F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037217" y="2155692"/>
        <a:ext cx="1107281" cy="1107281"/>
      </dsp:txXfrm>
    </dsp:sp>
    <dsp:sp modelId="{05C3D65C-D90E-4E8E-84A4-745727057D5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1. Determine Needs</a:t>
          </a:r>
          <a:endParaRPr lang="en-US" sz="1500" kern="1200" dirty="0"/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278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56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798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30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86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93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122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4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C18AFB7-96F5-4204-980E-11D4906F647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593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Principles of Business &amp; Finance</a:t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Objective 4.02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Implement purchasing activities to obtain business supplies, equipment and services.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3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27155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6378" y="3119678"/>
            <a:ext cx="307379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3. Obtain</a:t>
            </a:r>
          </a:p>
          <a:p>
            <a:pPr algn="ctr"/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Written</a:t>
            </a:r>
          </a:p>
          <a:p>
            <a:pPr algn="ctr"/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Confirmation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905" y="1600381"/>
            <a:ext cx="1422624" cy="135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2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Purchasing Cycle – Step 3</a:t>
            </a:r>
            <a:br>
              <a:rPr lang="en-US" dirty="0" smtClean="0"/>
            </a:br>
            <a:r>
              <a:rPr lang="en-US" dirty="0" smtClean="0"/>
              <a:t>Obtain Written Confirmation from Suppliers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</a:t>
            </a:r>
            <a:r>
              <a:rPr lang="en-US" dirty="0"/>
              <a:t>prices to supply goods &amp;/or services using an identical specification, </a:t>
            </a:r>
            <a:r>
              <a:rPr lang="en-US" dirty="0" smtClean="0"/>
              <a:t>terms </a:t>
            </a:r>
            <a:r>
              <a:rPr lang="en-US" dirty="0"/>
              <a:t>and conditions.</a:t>
            </a:r>
          </a:p>
          <a:p>
            <a:r>
              <a:rPr lang="en-US" dirty="0"/>
              <a:t>Consider who has the best value in terms of:</a:t>
            </a:r>
          </a:p>
          <a:p>
            <a:pPr lvl="1"/>
            <a:r>
              <a:rPr lang="en-US" dirty="0"/>
              <a:t>Price</a:t>
            </a:r>
          </a:p>
          <a:p>
            <a:pPr lvl="1"/>
            <a:r>
              <a:rPr lang="en-US" dirty="0"/>
              <a:t>Service</a:t>
            </a:r>
          </a:p>
          <a:p>
            <a:pPr lvl="1"/>
            <a:r>
              <a:rPr lang="en-US" dirty="0"/>
              <a:t>Consistent </a:t>
            </a:r>
            <a:r>
              <a:rPr lang="en-US" dirty="0" smtClean="0"/>
              <a:t>quality</a:t>
            </a:r>
          </a:p>
          <a:p>
            <a:r>
              <a:rPr lang="en-US" dirty="0"/>
              <a:t>Obtain </a:t>
            </a:r>
            <a:r>
              <a:rPr lang="en-US" b="1" u="sng" dirty="0"/>
              <a:t>written confirmation</a:t>
            </a:r>
            <a:r>
              <a:rPr lang="en-US" b="1" dirty="0"/>
              <a:t> </a:t>
            </a:r>
            <a:r>
              <a:rPr lang="en-US" dirty="0"/>
              <a:t>from suppliers of verbal quote and keep to file with office copy of purchase order.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1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85550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85217" y="3272166"/>
            <a:ext cx="35432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4. Compare</a:t>
            </a: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Prices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225" y="1326969"/>
            <a:ext cx="1945197" cy="194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41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Purchasing Cycle – Step 4</a:t>
            </a:r>
            <a:br>
              <a:rPr lang="en-US" dirty="0" smtClean="0"/>
            </a:br>
            <a:r>
              <a:rPr lang="en-US" dirty="0" smtClean="0"/>
              <a:t>Compare all Prices on a “like for like”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price of the suppliers that have the best service and most consistent quality.</a:t>
            </a:r>
          </a:p>
          <a:p>
            <a:r>
              <a:rPr lang="en-US" dirty="0" smtClean="0"/>
              <a:t>At this point, you can also negotiate. If two or more suppliers are equal in most all areas, use that as leverage in bargaining. </a:t>
            </a:r>
          </a:p>
          <a:p>
            <a:pPr lvl="1"/>
            <a:r>
              <a:rPr lang="en-US" dirty="0" smtClean="0"/>
              <a:t>Example: Coke and Pepsi both have equal service and quality. You would rather purchase from Coke, so you tell them you are considering purchasing from Pepsi. To avoid losing a potential customer/client, they may be willing to lower their price to get you to commit to them.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24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130786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4072" y="1658752"/>
            <a:ext cx="235673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5. Issue</a:t>
            </a:r>
          </a:p>
          <a:p>
            <a:pPr algn="ctr"/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Purchase</a:t>
            </a:r>
          </a:p>
          <a:p>
            <a:pPr algn="ctr"/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Order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69" y="3157660"/>
            <a:ext cx="1685728" cy="168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0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/>
          </a:bodyPr>
          <a:lstStyle/>
          <a:p>
            <a:r>
              <a:rPr lang="en-US" dirty="0" smtClean="0"/>
              <a:t>Purchasing Cycle – Step 5</a:t>
            </a:r>
            <a:br>
              <a:rPr lang="en-US" dirty="0" smtClean="0"/>
            </a:br>
            <a:r>
              <a:rPr lang="en-US" dirty="0" smtClean="0"/>
              <a:t>Issue Purchase Order to Supplier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purchase order and send to the supplier of your choice.</a:t>
            </a:r>
          </a:p>
          <a:p>
            <a:r>
              <a:rPr lang="en-US" dirty="0" smtClean="0"/>
              <a:t>File quotations received (from every supplier) with a hard copy of the purchase order and keep it in the office.</a:t>
            </a:r>
          </a:p>
          <a:p>
            <a:pPr lvl="1"/>
            <a:r>
              <a:rPr lang="en-US" dirty="0" smtClean="0"/>
              <a:t>Remember: Written communication in business is especially important because it can serve as proof to a verbal agreement. Storing the quotes and purchase order together can keep you from forgetting the agreement, and it can hold the supplier accountable to the terms of which you agreed.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9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75858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99828" y="1948727"/>
            <a:ext cx="40468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6. Receive Goods,</a:t>
            </a:r>
          </a:p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Pay Invoice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635" y="3356032"/>
            <a:ext cx="1275261" cy="20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5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/>
          </a:bodyPr>
          <a:lstStyle/>
          <a:p>
            <a:r>
              <a:rPr lang="en-US" dirty="0" smtClean="0"/>
              <a:t>Purchasing Cycle – Step 6</a:t>
            </a:r>
            <a:br>
              <a:rPr lang="en-US" dirty="0" smtClean="0"/>
            </a:br>
            <a:r>
              <a:rPr lang="en-US" dirty="0" smtClean="0"/>
              <a:t>Receive Goods and Pay Invoice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goods are received, check for errors:</a:t>
            </a:r>
          </a:p>
          <a:p>
            <a:pPr lvl="1"/>
            <a:r>
              <a:rPr lang="en-US" dirty="0" smtClean="0"/>
              <a:t>Quantity: Are all the ordered goods here?</a:t>
            </a:r>
          </a:p>
          <a:p>
            <a:pPr lvl="1"/>
            <a:r>
              <a:rPr lang="en-US" dirty="0" smtClean="0"/>
              <a:t>Quality: Are the goods received in perfect condition?</a:t>
            </a:r>
          </a:p>
          <a:p>
            <a:r>
              <a:rPr lang="en-US" dirty="0" smtClean="0"/>
              <a:t>If all is well, sign delivery note and pay invoice.</a:t>
            </a:r>
          </a:p>
          <a:p>
            <a:r>
              <a:rPr lang="en-US" dirty="0" smtClean="0"/>
              <a:t>If you find errors, contact the supplier right away.</a:t>
            </a:r>
          </a:p>
          <a:p>
            <a:r>
              <a:rPr lang="en-US" dirty="0" smtClean="0"/>
              <a:t>File the invoice with the quotes and purchase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12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Orders &amp; </a:t>
            </a:r>
            <a:r>
              <a:rPr lang="en-US" dirty="0" err="1" smtClean="0"/>
              <a:t>ReOrders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 4.02 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77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Purchase Order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purchase order is a business form that initiates a purchase between businesses – a buyer and a seller.</a:t>
            </a:r>
          </a:p>
          <a:p>
            <a:r>
              <a:rPr lang="en-US" dirty="0" smtClean="0"/>
              <a:t>The form is an agreement for a buyer to purchase goods or services from a seller according to prearranged conditions. </a:t>
            </a:r>
          </a:p>
          <a:p>
            <a:r>
              <a:rPr lang="en-US" dirty="0" smtClean="0"/>
              <a:t>The purchase order may be used later to match up to an invoice to ensure accurate payment.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1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4.02 – Implement purchasing activities to obtain business supplies, equipment, and services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 nature and scope of purchasing.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Place orders/reorders.</a:t>
            </a:r>
          </a:p>
        </p:txBody>
      </p:sp>
    </p:spTree>
    <p:extLst>
      <p:ext uri="{BB962C8B-B14F-4D97-AF65-F5344CB8AC3E}">
        <p14:creationId xmlns:p14="http://schemas.microsoft.com/office/powerpoint/2010/main" val="1964779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to Consider When Placing Orders/Reorders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Quantity: How much of the product you need to order.</a:t>
            </a:r>
          </a:p>
          <a:p>
            <a:r>
              <a:rPr lang="en-US" dirty="0" smtClean="0"/>
              <a:t>Lead time: The time it takes the supplier or the manufacturing process to provide the ordered units. Therefore, you should have at least enough inventory to last during the lead time.</a:t>
            </a:r>
          </a:p>
          <a:p>
            <a:r>
              <a:rPr lang="en-US" dirty="0" smtClean="0"/>
              <a:t>Reorder Point: When to submit your next order.</a:t>
            </a:r>
          </a:p>
          <a:p>
            <a:pPr lvl="1"/>
            <a:r>
              <a:rPr lang="en-US" dirty="0" smtClean="0"/>
              <a:t>Reorder Point = Lead Time X Daily Average Usage</a:t>
            </a:r>
          </a:p>
          <a:p>
            <a:r>
              <a:rPr lang="en-US" dirty="0" smtClean="0"/>
              <a:t>Reorder Amount: How much to order when you reorder.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67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803" y="207618"/>
            <a:ext cx="8897565" cy="1560716"/>
          </a:xfrm>
        </p:spPr>
        <p:txBody>
          <a:bodyPr/>
          <a:lstStyle/>
          <a:p>
            <a:r>
              <a:rPr lang="en-US" dirty="0" smtClean="0"/>
              <a:t>Components of a Purchase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788" y="1213607"/>
            <a:ext cx="11258025" cy="5170415"/>
          </a:xfrm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Contact Information</a:t>
            </a: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/>
              <a:t> Name and contact info of the buyer.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Purchase order #: </a:t>
            </a:r>
            <a:r>
              <a:rPr lang="en-US" smtClean="0"/>
              <a:t>A </a:t>
            </a:r>
            <a:r>
              <a:rPr lang="en-US" smtClean="0"/>
              <a:t>buyer </a:t>
            </a:r>
            <a:r>
              <a:rPr lang="en-US" dirty="0" smtClean="0"/>
              <a:t>assigns a unique number to this order so it is easily accessible at a later date.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Vendor ID: </a:t>
            </a:r>
            <a:r>
              <a:rPr lang="en-US" dirty="0" smtClean="0"/>
              <a:t>If known, a seller may include a vendor ID number, which may allow the seller to more easily confirm the purchaser and complete the order.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To: </a:t>
            </a:r>
            <a:r>
              <a:rPr lang="en-US" dirty="0" smtClean="0"/>
              <a:t>Address of the seller.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Ship/Bill To: </a:t>
            </a:r>
            <a:r>
              <a:rPr lang="en-US" dirty="0" smtClean="0"/>
              <a:t>Identifies the address for billing and shipping.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Date: </a:t>
            </a:r>
            <a:r>
              <a:rPr lang="en-US" sz="2100" dirty="0"/>
              <a:t>Date the order was placed.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 Required: </a:t>
            </a:r>
            <a:r>
              <a:rPr lang="en-US" dirty="0" smtClean="0"/>
              <a:t>When the goods are needed.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Ship Via: </a:t>
            </a:r>
            <a:r>
              <a:rPr lang="en-US" dirty="0" smtClean="0"/>
              <a:t>Preferred method of shipping (ex: USPS, UPS, </a:t>
            </a:r>
            <a:r>
              <a:rPr lang="en-US" dirty="0" err="1" smtClean="0"/>
              <a:t>FedEX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Terms: </a:t>
            </a:r>
            <a:r>
              <a:rPr lang="en-US" dirty="0" smtClean="0"/>
              <a:t>Timeframe within which payment is due.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Item &amp; Description: </a:t>
            </a:r>
            <a:r>
              <a:rPr lang="en-US" dirty="0" smtClean="0"/>
              <a:t>Details to ensure accurate ordering.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Price, Quantity, Totals: </a:t>
            </a:r>
            <a:r>
              <a:rPr lang="en-US" dirty="0" smtClean="0"/>
              <a:t>List the price and quantity of each item to determine totals.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Notes: </a:t>
            </a:r>
            <a:r>
              <a:rPr lang="en-US" dirty="0" smtClean="0"/>
              <a:t>List of special needs or requests to the seller.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4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Key Terms</a:t>
            </a:r>
            <a:endParaRPr lang="en-US" sz="6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010565"/>
              </p:ext>
            </p:extLst>
          </p:nvPr>
        </p:nvGraphicFramePr>
        <p:xfrm>
          <a:off x="3377421" y="2411765"/>
          <a:ext cx="8006440" cy="353602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291827"/>
                <a:gridCol w="4714613"/>
              </a:tblGrid>
              <a:tr h="441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Key Term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Definition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66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Purchasing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The buying of goods and services for a business. 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3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Purchasing Order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The form that a business fills out to order goods; may be the same as a purchase agreement or purchase contract. 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3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Purchasing Process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 series of sequential steps taken by purchasing specialists to buy goods and services for a business. 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9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and scope of purchasing.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 4.02 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7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012962"/>
            <a:ext cx="8897565" cy="1560716"/>
          </a:xfrm>
        </p:spPr>
        <p:txBody>
          <a:bodyPr/>
          <a:lstStyle/>
          <a:p>
            <a:r>
              <a:rPr lang="en-US" dirty="0" smtClean="0"/>
              <a:t>Purchasing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One way to obtain the best value on a purchase is to set purchasing objectives and carefully follow the purchasing cycle.</a:t>
            </a:r>
          </a:p>
          <a:p>
            <a:pPr marL="0" indent="0">
              <a:buNone/>
            </a:pPr>
            <a:r>
              <a:rPr lang="en-US" dirty="0" smtClean="0"/>
              <a:t>Below is a sample list of purchasing objectives:</a:t>
            </a:r>
          </a:p>
          <a:p>
            <a:pPr marL="457200" indent="-457200">
              <a:buAutoNum type="arabicPeriod"/>
            </a:pPr>
            <a:r>
              <a:rPr lang="en-US" dirty="0" smtClean="0"/>
              <a:t>Provide an uninterrupted flow of materials and services for company operations.</a:t>
            </a:r>
          </a:p>
          <a:p>
            <a:pPr marL="457200" indent="-457200">
              <a:buAutoNum type="arabicPeriod"/>
            </a:pPr>
            <a:r>
              <a:rPr lang="en-US" dirty="0" smtClean="0"/>
              <a:t>Find reliable alternative sources of supply.</a:t>
            </a:r>
          </a:p>
          <a:p>
            <a:pPr marL="457200" indent="-457200">
              <a:buAutoNum type="arabicPeriod"/>
            </a:pPr>
            <a:r>
              <a:rPr lang="en-US" dirty="0" smtClean="0"/>
              <a:t>Buy at the most economic order quantities.</a:t>
            </a:r>
          </a:p>
          <a:p>
            <a:pPr marL="457200" indent="-457200">
              <a:buAutoNum type="arabicPeriod"/>
            </a:pPr>
            <a:r>
              <a:rPr lang="en-US" dirty="0" smtClean="0"/>
              <a:t>Buy the best value: a combination of right quality at the best price with the best supplier service.</a:t>
            </a:r>
          </a:p>
          <a:p>
            <a:pPr marL="457200" indent="-457200">
              <a:buAutoNum type="arabicPeriod"/>
            </a:pPr>
            <a:r>
              <a:rPr lang="en-US" dirty="0" smtClean="0"/>
              <a:t>Maintain good relations with vendors.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6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63455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894" y="1729181"/>
            <a:ext cx="2524037" cy="25240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25342" y="2138166"/>
            <a:ext cx="33005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1.</a:t>
            </a:r>
          </a:p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Determine</a:t>
            </a:r>
          </a:p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Needs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91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Cycle – Step 1</a:t>
            </a:r>
            <a:br>
              <a:rPr lang="en-US" dirty="0" smtClean="0"/>
            </a:br>
            <a:r>
              <a:rPr lang="en-US" dirty="0" smtClean="0"/>
              <a:t>Determine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buy anything, it is necessary to know what you need to buy and how much.</a:t>
            </a:r>
          </a:p>
          <a:p>
            <a:pPr lvl="1"/>
            <a:r>
              <a:rPr lang="en-US" dirty="0" smtClean="0"/>
              <a:t>Research market.</a:t>
            </a:r>
            <a:endParaRPr lang="en-US" dirty="0"/>
          </a:p>
          <a:p>
            <a:r>
              <a:rPr lang="en-US" dirty="0" smtClean="0"/>
              <a:t>Determining what you need involves not only quantity, but quality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3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628012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949" y="1467046"/>
            <a:ext cx="239475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2.</a:t>
            </a:r>
          </a:p>
          <a:p>
            <a:pPr algn="ctr"/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Contact </a:t>
            </a:r>
          </a:p>
          <a:p>
            <a:pPr algn="ctr"/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Suppliers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9" b="100000" l="0" r="99867">
                        <a14:foregroundMark x1="66933" y1="38636" x2="66933" y2="38636"/>
                        <a14:foregroundMark x1="73600" y1="35048" x2="73600" y2="35048"/>
                        <a14:foregroundMark x1="80267" y1="37679" x2="80267" y2="37679"/>
                        <a14:foregroundMark x1="80267" y1="48684" x2="80267" y2="48684"/>
                        <a14:foregroundMark x1="77333" y1="69378" x2="77333" y2="69378"/>
                        <a14:foregroundMark x1="73200" y1="70694" x2="73200" y2="70694"/>
                        <a14:foregroundMark x1="88000" y1="98684" x2="88000" y2="98684"/>
                        <a14:foregroundMark x1="23733" y1="98684" x2="96267" y2="99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09" y="2599561"/>
            <a:ext cx="2258479" cy="25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7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Cycle – Step 2</a:t>
            </a:r>
            <a:br>
              <a:rPr lang="en-US" dirty="0" smtClean="0"/>
            </a:br>
            <a:r>
              <a:rPr lang="en-US" dirty="0" smtClean="0"/>
              <a:t>Contact At Least 3 Suppliers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Call, email, or visit at least 3 reputable suppliers of the goods you wish to purchase.</a:t>
            </a:r>
          </a:p>
          <a:p>
            <a:r>
              <a:rPr lang="en-US" dirty="0" smtClean="0"/>
              <a:t>The more suppliers you contact, the more chance you have of getting the best deal.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4017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299</TotalTime>
  <Words>1114</Words>
  <Application>Microsoft Office PowerPoint</Application>
  <PresentationFormat>Widescreen</PresentationFormat>
  <Paragraphs>121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Century Schoolbook</vt:lpstr>
      <vt:lpstr>Corbel</vt:lpstr>
      <vt:lpstr>Times New Roman</vt:lpstr>
      <vt:lpstr>Feathered</vt:lpstr>
      <vt:lpstr>Principles of Business &amp; Finance  Objective 4.02</vt:lpstr>
      <vt:lpstr>4.02 – Implement purchasing activities to obtain business supplies, equipment, and services</vt:lpstr>
      <vt:lpstr>Key Terms</vt:lpstr>
      <vt:lpstr>The nature and scope of purchasing.</vt:lpstr>
      <vt:lpstr>Purchasing Objectives</vt:lpstr>
      <vt:lpstr>PowerPoint Presentation</vt:lpstr>
      <vt:lpstr>Purchasing Cycle – Step 1 Determine Needs</vt:lpstr>
      <vt:lpstr>PowerPoint Presentation</vt:lpstr>
      <vt:lpstr>Purchasing Cycle – Step 2 Contact At Least 3 Suppliers</vt:lpstr>
      <vt:lpstr>PowerPoint Presentation</vt:lpstr>
      <vt:lpstr>Purchasing Cycle – Step 3 Obtain Written Confirmation from Suppliers</vt:lpstr>
      <vt:lpstr>PowerPoint Presentation</vt:lpstr>
      <vt:lpstr>Purchasing Cycle – Step 4 Compare all Prices on a “like for like” basis</vt:lpstr>
      <vt:lpstr>PowerPoint Presentation</vt:lpstr>
      <vt:lpstr>Purchasing Cycle – Step 5 Issue Purchase Order to Supplier</vt:lpstr>
      <vt:lpstr>PowerPoint Presentation</vt:lpstr>
      <vt:lpstr>Purchasing Cycle – Step 6 Receive Goods and Pay Invoice</vt:lpstr>
      <vt:lpstr>Place Orders &amp; ReOrders</vt:lpstr>
      <vt:lpstr>What is a Purchase Order Form?</vt:lpstr>
      <vt:lpstr>Factors to Consider When Placing Orders/Reorders</vt:lpstr>
      <vt:lpstr>Components of a Purchase Order</vt:lpstr>
    </vt:vector>
  </TitlesOfParts>
  <Company>Sampson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Business &amp; Finance  Objective 4.02</dc:title>
  <dc:creator>Heather Helms</dc:creator>
  <cp:lastModifiedBy>Heather Helms</cp:lastModifiedBy>
  <cp:revision>18</cp:revision>
  <dcterms:created xsi:type="dcterms:W3CDTF">2015-11-06T19:14:52Z</dcterms:created>
  <dcterms:modified xsi:type="dcterms:W3CDTF">2016-04-05T19:27:27Z</dcterms:modified>
</cp:coreProperties>
</file>