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54946"/>
      </p:ext>
    </p:extLst>
  </p:cSld>
  <p:clrMapOvr>
    <a:masterClrMapping/>
  </p:clrMapOvr>
  <p:transition spd="slow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405763"/>
      </p:ext>
    </p:extLst>
  </p:cSld>
  <p:clrMapOvr>
    <a:masterClrMapping/>
  </p:clrMapOvr>
  <p:transition spd="slow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42394"/>
      </p:ext>
    </p:extLst>
  </p:cSld>
  <p:clrMapOvr>
    <a:masterClrMapping/>
  </p:clrMapOvr>
  <p:transition spd="slow">
    <p:push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209772"/>
      </p:ext>
    </p:extLst>
  </p:cSld>
  <p:clrMapOvr>
    <a:masterClrMapping/>
  </p:clrMapOvr>
  <p:transition spd="slow">
    <p:push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41960"/>
      </p:ext>
    </p:extLst>
  </p:cSld>
  <p:clrMapOvr>
    <a:masterClrMapping/>
  </p:clrMapOvr>
  <p:transition spd="slow">
    <p:push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4585"/>
      </p:ext>
    </p:extLst>
  </p:cSld>
  <p:clrMapOvr>
    <a:masterClrMapping/>
  </p:clrMapOvr>
  <p:transition spd="slow">
    <p:push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06463"/>
      </p:ext>
    </p:extLst>
  </p:cSld>
  <p:clrMapOvr>
    <a:masterClrMapping/>
  </p:clrMapOvr>
  <p:transition spd="slow">
    <p:push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023588"/>
      </p:ext>
    </p:extLst>
  </p:cSld>
  <p:clrMapOvr>
    <a:masterClrMapping/>
  </p:clrMapOvr>
  <p:transition spd="slow">
    <p:push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740125"/>
      </p:ext>
    </p:extLst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95470"/>
      </p:ext>
    </p:extLst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05003"/>
      </p:ext>
    </p:extLst>
  </p:cSld>
  <p:clrMapOvr>
    <a:masterClrMapping/>
  </p:clrMapOvr>
  <p:transition spd="slow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21915"/>
      </p:ext>
    </p:extLst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71270"/>
      </p:ext>
    </p:extLst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66085"/>
      </p:ext>
    </p:extLst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8671"/>
      </p:ext>
    </p:extLst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823525"/>
      </p:ext>
    </p:extLst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435368"/>
      </p:ext>
    </p:extLst>
  </p:cSld>
  <p:clrMapOvr>
    <a:masterClrMapping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6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ransition spd="slow">
    <p:push dir="d"/>
  </p:transition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6647" y="2078083"/>
            <a:ext cx="9090163" cy="1073426"/>
          </a:xfrm>
        </p:spPr>
        <p:txBody>
          <a:bodyPr/>
          <a:lstStyle/>
          <a:p>
            <a:r>
              <a:rPr lang="en-US" dirty="0" smtClean="0"/>
              <a:t>3.01 Steps for </a:t>
            </a:r>
            <a:r>
              <a:rPr lang="en-US" dirty="0"/>
              <a:t>S</a:t>
            </a:r>
            <a:r>
              <a:rPr lang="en-US" dirty="0" smtClean="0"/>
              <a:t>etting </a:t>
            </a:r>
            <a:r>
              <a:rPr lang="en-US" dirty="0"/>
              <a:t>G</a:t>
            </a:r>
            <a:r>
              <a:rPr lang="en-US" dirty="0" smtClean="0"/>
              <a:t>oals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8899" y="3871218"/>
            <a:ext cx="8825658" cy="861420"/>
          </a:xfrm>
        </p:spPr>
        <p:txBody>
          <a:bodyPr/>
          <a:lstStyle/>
          <a:p>
            <a:r>
              <a:rPr lang="en-US" dirty="0"/>
              <a:t>3.01: Acquire self-development skills to enhance relationships and improve efficiency in the work environment.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74921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Goals?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Goals</a:t>
            </a:r>
            <a:r>
              <a:rPr lang="en-US" dirty="0" smtClean="0"/>
              <a:t> - An </a:t>
            </a:r>
            <a:r>
              <a:rPr lang="en-US" dirty="0"/>
              <a:t>observable and measurable end result having one or more objectives to be achieved within a more or less fixed timeframe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Short-term </a:t>
            </a:r>
            <a:r>
              <a:rPr lang="en-US" dirty="0" smtClean="0"/>
              <a:t>goals - Objectives </a:t>
            </a:r>
            <a:r>
              <a:rPr lang="en-US" dirty="0"/>
              <a:t>that take less than a year to achieve. </a:t>
            </a:r>
            <a:endParaRPr lang="en-US" dirty="0" smtClean="0"/>
          </a:p>
          <a:p>
            <a:r>
              <a:rPr lang="en-US" dirty="0" smtClean="0"/>
              <a:t>Long-term goals - Objectives </a:t>
            </a:r>
            <a:r>
              <a:rPr lang="en-US" dirty="0"/>
              <a:t>that will take a year or more to reach.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377315"/>
      </p:ext>
    </p:extLst>
  </p:cSld>
  <p:clrMapOvr>
    <a:masterClrMapping/>
  </p:clrMapOvr>
  <p:transition spd="slow"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 – Write Down Your Goals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who most frequently reach their goals are those who write them down.</a:t>
            </a:r>
          </a:p>
          <a:p>
            <a:r>
              <a:rPr lang="en-US" dirty="0" smtClean="0"/>
              <a:t>Develop a plan to reach your goals.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603" y="3499844"/>
            <a:ext cx="4017800" cy="267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8452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– Write SMART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7115835" cy="3385408"/>
          </a:xfrm>
        </p:spPr>
        <p:txBody>
          <a:bodyPr/>
          <a:lstStyle/>
          <a:p>
            <a:r>
              <a:rPr lang="en-US" dirty="0" smtClean="0"/>
              <a:t>Effective goals should be</a:t>
            </a:r>
          </a:p>
          <a:p>
            <a:pPr lvl="1"/>
            <a:r>
              <a:rPr lang="en-US" dirty="0" smtClean="0"/>
              <a:t>Specific</a:t>
            </a:r>
          </a:p>
          <a:p>
            <a:pPr lvl="1"/>
            <a:r>
              <a:rPr lang="en-US" dirty="0" smtClean="0"/>
              <a:t>Measurable</a:t>
            </a:r>
          </a:p>
          <a:p>
            <a:pPr lvl="1"/>
            <a:r>
              <a:rPr lang="en-US" dirty="0" smtClean="0"/>
              <a:t>Attainable</a:t>
            </a:r>
          </a:p>
          <a:p>
            <a:pPr lvl="1"/>
            <a:r>
              <a:rPr lang="en-US" dirty="0" smtClean="0"/>
              <a:t>Realistic</a:t>
            </a:r>
          </a:p>
          <a:p>
            <a:pPr lvl="1"/>
            <a:r>
              <a:rPr lang="en-US" dirty="0" smtClean="0"/>
              <a:t>Timely</a:t>
            </a:r>
          </a:p>
          <a:p>
            <a:r>
              <a:rPr lang="en-US" dirty="0"/>
              <a:t>Goals need to challenge your skills and abilities, </a:t>
            </a:r>
            <a:r>
              <a:rPr lang="en-US" dirty="0" smtClean="0"/>
              <a:t>without discouraging </a:t>
            </a:r>
            <a:r>
              <a:rPr lang="en-US" dirty="0"/>
              <a:t>your effort and performance.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993" y="2603500"/>
            <a:ext cx="26003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0817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3- Know Why You Want to Achieve Your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want to succeed at a goal, you need to understand why you want it.</a:t>
            </a:r>
          </a:p>
          <a:p>
            <a:r>
              <a:rPr lang="en-US" dirty="0" smtClean="0"/>
              <a:t>Knowing “why” gives you strength, power, and motivation.</a:t>
            </a:r>
          </a:p>
          <a:p>
            <a:r>
              <a:rPr lang="en-US" dirty="0" smtClean="0"/>
              <a:t>Knowing “why” helps you get the job done.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10" y="3142966"/>
            <a:ext cx="3560805" cy="356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1054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 – Identify Obstacles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 goals are analyzed for potential problems.</a:t>
            </a:r>
          </a:p>
          <a:p>
            <a:r>
              <a:rPr lang="en-US" dirty="0" smtClean="0"/>
              <a:t>Think of the things that may keep you from reaching your goal.</a:t>
            </a:r>
          </a:p>
          <a:p>
            <a:r>
              <a:rPr lang="en-US" dirty="0" smtClean="0"/>
              <a:t>Take action to resolve or minimize problems before they occur.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094" y="4357816"/>
            <a:ext cx="2389199" cy="218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0463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 – Manage Your Goals/Set Deadlines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 goals are manageable.</a:t>
            </a:r>
          </a:p>
          <a:p>
            <a:r>
              <a:rPr lang="en-US" dirty="0" smtClean="0"/>
              <a:t>Divide a large, overwhelming goal into smaller components when possible.</a:t>
            </a:r>
          </a:p>
          <a:p>
            <a:r>
              <a:rPr lang="en-US" dirty="0" smtClean="0"/>
              <a:t>Types of goals:</a:t>
            </a:r>
          </a:p>
          <a:p>
            <a:pPr lvl="1"/>
            <a:r>
              <a:rPr lang="en-US" dirty="0" smtClean="0"/>
              <a:t>Big picture goals – not achievable in one simple step, takes a journey</a:t>
            </a:r>
          </a:p>
          <a:p>
            <a:pPr lvl="1"/>
            <a:r>
              <a:rPr lang="en-US" dirty="0" smtClean="0"/>
              <a:t>Milestone goals – series of goals that will take you to your destination</a:t>
            </a:r>
          </a:p>
          <a:p>
            <a:pPr lvl="1"/>
            <a:r>
              <a:rPr lang="en-US" dirty="0" smtClean="0"/>
              <a:t>Mini goals – milestone goals that are broken down to make them more manageable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924" y="3835399"/>
            <a:ext cx="2351903" cy="195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04454"/>
      </p:ext>
    </p:extLst>
  </p:cSld>
  <p:clrMapOvr>
    <a:masterClrMapping/>
  </p:clrMapOvr>
  <p:transition spd="slow">
    <p:push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 – Make a Plan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 plan!</a:t>
            </a:r>
          </a:p>
          <a:p>
            <a:r>
              <a:rPr lang="en-US" dirty="0" smtClean="0"/>
              <a:t>Use what you’ve done in Step 4 and Step 5 to make a plan of action!</a:t>
            </a:r>
          </a:p>
          <a:p>
            <a:r>
              <a:rPr lang="en-US" dirty="0" smtClean="0"/>
              <a:t>Put down activities you need to do in order of importance.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91" y="3730546"/>
            <a:ext cx="4688837" cy="312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1687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 – Visualize Your Achievement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Picture yourself reaching your goal.</a:t>
            </a:r>
          </a:p>
          <a:p>
            <a:r>
              <a:rPr lang="en-US" dirty="0" smtClean="0"/>
              <a:t>Picture the result, the moment, and your feelings.</a:t>
            </a:r>
          </a:p>
          <a:p>
            <a:r>
              <a:rPr lang="en-US" dirty="0" smtClean="0"/>
              <a:t>The more you desire something, the harder you will work toward achieving it.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752203" y="4069492"/>
            <a:ext cx="2707925" cy="2640227"/>
            <a:chOff x="4752203" y="4069492"/>
            <a:chExt cx="2707925" cy="26402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203" y="4069492"/>
              <a:ext cx="2707925" cy="264022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3535" y="4495287"/>
              <a:ext cx="1540476" cy="797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282657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28</TotalTime>
  <Words>328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 Boardroom</vt:lpstr>
      <vt:lpstr>3.01 Steps for Setting Goals</vt:lpstr>
      <vt:lpstr>What are Goals?</vt:lpstr>
      <vt:lpstr>Step 1 – Write Down Your Goals</vt:lpstr>
      <vt:lpstr>Step 2 – Write SMART Goals</vt:lpstr>
      <vt:lpstr>Step 3- Know Why You Want to Achieve Your Goals</vt:lpstr>
      <vt:lpstr>Step 4 – Identify Obstacles</vt:lpstr>
      <vt:lpstr>Step 5 – Manage Your Goals/Set Deadlines</vt:lpstr>
      <vt:lpstr>Step 6 – Make a Plan of Action</vt:lpstr>
      <vt:lpstr>Step 7 – Visualize Your Achievement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3.01 Steps for setting goals</dc:title>
  <dc:creator>Amber Inscoe</dc:creator>
  <cp:lastModifiedBy>Amber Inscoe</cp:lastModifiedBy>
  <cp:revision>9</cp:revision>
  <dcterms:created xsi:type="dcterms:W3CDTF">2015-09-14T00:48:01Z</dcterms:created>
  <dcterms:modified xsi:type="dcterms:W3CDTF">2015-09-14T01:16:37Z</dcterms:modified>
</cp:coreProperties>
</file>