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19EB-7020-4ACA-A166-B2A8A632E63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C4AF-D3F0-45B2-A9FB-B2AB2DB90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19036"/>
      </p:ext>
    </p:extLst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19EB-7020-4ACA-A166-B2A8A632E63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C4AF-D3F0-45B2-A9FB-B2AB2DB90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54908"/>
      </p:ext>
    </p:extLst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19EB-7020-4ACA-A166-B2A8A632E63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C4AF-D3F0-45B2-A9FB-B2AB2DB9081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9217654"/>
      </p:ext>
    </p:extLst>
  </p:cSld>
  <p:clrMapOvr>
    <a:masterClrMapping/>
  </p:clrMapOvr>
  <p:transition spd="slow">
    <p:push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19EB-7020-4ACA-A166-B2A8A632E63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C4AF-D3F0-45B2-A9FB-B2AB2DB90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203"/>
      </p:ext>
    </p:extLst>
  </p:cSld>
  <p:clrMapOvr>
    <a:masterClrMapping/>
  </p:clrMapOvr>
  <p:transition spd="slow">
    <p:push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19EB-7020-4ACA-A166-B2A8A632E63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C4AF-D3F0-45B2-A9FB-B2AB2DB9081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3281017"/>
      </p:ext>
    </p:extLst>
  </p:cSld>
  <p:clrMapOvr>
    <a:masterClrMapping/>
  </p:clrMapOvr>
  <p:transition spd="slow">
    <p:push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19EB-7020-4ACA-A166-B2A8A632E63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C4AF-D3F0-45B2-A9FB-B2AB2DB90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759344"/>
      </p:ext>
    </p:extLst>
  </p:cSld>
  <p:clrMapOvr>
    <a:masterClrMapping/>
  </p:clrMapOvr>
  <p:transition spd="slow">
    <p:push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19EB-7020-4ACA-A166-B2A8A632E63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C4AF-D3F0-45B2-A9FB-B2AB2DB90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06808"/>
      </p:ext>
    </p:extLst>
  </p:cSld>
  <p:clrMapOvr>
    <a:masterClrMapping/>
  </p:clrMapOvr>
  <p:transition spd="slow">
    <p:push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19EB-7020-4ACA-A166-B2A8A632E63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C4AF-D3F0-45B2-A9FB-B2AB2DB90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32776"/>
      </p:ext>
    </p:extLst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19EB-7020-4ACA-A166-B2A8A632E63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C4AF-D3F0-45B2-A9FB-B2AB2DB90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16973"/>
      </p:ext>
    </p:extLst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19EB-7020-4ACA-A166-B2A8A632E63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C4AF-D3F0-45B2-A9FB-B2AB2DB90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7923"/>
      </p:ext>
    </p:extLst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19EB-7020-4ACA-A166-B2A8A632E63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C4AF-D3F0-45B2-A9FB-B2AB2DB90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51665"/>
      </p:ext>
    </p:extLst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19EB-7020-4ACA-A166-B2A8A632E63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C4AF-D3F0-45B2-A9FB-B2AB2DB90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033137"/>
      </p:ext>
    </p:extLst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19EB-7020-4ACA-A166-B2A8A632E63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C4AF-D3F0-45B2-A9FB-B2AB2DB90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42090"/>
      </p:ext>
    </p:extLst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19EB-7020-4ACA-A166-B2A8A632E63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C4AF-D3F0-45B2-A9FB-B2AB2DB90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81191"/>
      </p:ext>
    </p:extLst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19EB-7020-4ACA-A166-B2A8A632E63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C4AF-D3F0-45B2-A9FB-B2AB2DB90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86354"/>
      </p:ext>
    </p:extLst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19EB-7020-4ACA-A166-B2A8A632E63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7C4AF-D3F0-45B2-A9FB-B2AB2DB90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83131"/>
      </p:ext>
    </p:extLst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E19EB-7020-4ACA-A166-B2A8A632E639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A7C4AF-D3F0-45B2-A9FB-B2AB2DB90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93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ransition spd="slow">
    <p:push dir="r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mallbusiness.chron.com/written-communication-business-2935.html" TargetMode="External"/><Relationship Id="rId2" Type="http://schemas.openxmlformats.org/officeDocument/2006/relationships/hyperlink" Target="http://ezinearticles.com/?Written-Business-Communication&amp;id=174264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3912" y="1148867"/>
            <a:ext cx="10098157" cy="2387600"/>
          </a:xfrm>
        </p:spPr>
        <p:txBody>
          <a:bodyPr/>
          <a:lstStyle/>
          <a:p>
            <a:r>
              <a:rPr lang="en-US" dirty="0" smtClean="0"/>
              <a:t>1.03 Business Communication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39360"/>
            <a:ext cx="9144000" cy="1655762"/>
          </a:xfrm>
        </p:spPr>
        <p:txBody>
          <a:bodyPr>
            <a:normAutofit/>
          </a:bodyPr>
          <a:lstStyle/>
          <a:p>
            <a:r>
              <a:rPr lang="en-US" sz="2400" dirty="0"/>
              <a:t>Select and utilize appropriate formats for professional writing </a:t>
            </a:r>
          </a:p>
        </p:txBody>
      </p:sp>
    </p:spTree>
    <p:extLst>
      <p:ext uri="{BB962C8B-B14F-4D97-AF65-F5344CB8AC3E}">
        <p14:creationId xmlns:p14="http://schemas.microsoft.com/office/powerpoint/2010/main" val="248551600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Communicate in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person</a:t>
            </a:r>
          </a:p>
          <a:p>
            <a:r>
              <a:rPr lang="en-US" sz="2800" dirty="0" smtClean="0"/>
              <a:t>Email</a:t>
            </a:r>
          </a:p>
          <a:p>
            <a:r>
              <a:rPr lang="en-US" sz="2800" dirty="0" smtClean="0"/>
              <a:t>Letter</a:t>
            </a:r>
          </a:p>
          <a:p>
            <a:r>
              <a:rPr lang="en-US" sz="2800" dirty="0" smtClean="0"/>
              <a:t>Phone</a:t>
            </a:r>
          </a:p>
          <a:p>
            <a:r>
              <a:rPr lang="en-US" sz="2800" dirty="0" smtClean="0"/>
              <a:t>Memo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Can you think of other ways to communicate?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767" y="1650910"/>
            <a:ext cx="4326104" cy="3606889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01104707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9357"/>
            <a:ext cx="10515600" cy="5711686"/>
          </a:xfrm>
        </p:spPr>
        <p:txBody>
          <a:bodyPr/>
          <a:lstStyle/>
          <a:p>
            <a:r>
              <a:rPr lang="en-US" sz="2800" dirty="0" smtClean="0">
                <a:effectLst/>
              </a:rPr>
              <a:t>Business Communication involves exchange of information within an organizational setup</a:t>
            </a:r>
          </a:p>
          <a:p>
            <a:r>
              <a:rPr lang="en-US" sz="2800" dirty="0" smtClean="0"/>
              <a:t>Business Communication can be written or oral</a:t>
            </a:r>
            <a:endParaRPr lang="en-US" sz="2800" dirty="0" smtClean="0">
              <a:effectLst/>
            </a:endParaRPr>
          </a:p>
          <a:p>
            <a:r>
              <a:rPr lang="en-US" sz="2800" dirty="0" smtClean="0"/>
              <a:t>Written messages can be saved for future reference</a:t>
            </a:r>
          </a:p>
          <a:p>
            <a:r>
              <a:rPr lang="en-US" sz="2800" dirty="0" smtClean="0"/>
              <a:t>Internal written communication - employers and employees at all levels of the company</a:t>
            </a:r>
          </a:p>
          <a:p>
            <a:r>
              <a:rPr lang="en-US" sz="2800" dirty="0" smtClean="0"/>
              <a:t>External written communication - clients, independent contractors, industry colleagues and other individuals not working directly for the company</a:t>
            </a:r>
          </a:p>
          <a:p>
            <a:r>
              <a:rPr lang="en-US" sz="2800" dirty="0" smtClean="0"/>
              <a:t>Modern communication - text messaging, social networking posts, and multimedia business presentations.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4950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Memorandum (or Memo)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effectLst/>
              </a:rPr>
              <a:t>Memos are generally short means of written communication within an organization</a:t>
            </a:r>
          </a:p>
          <a:p>
            <a:r>
              <a:rPr lang="en-US" sz="2400" dirty="0"/>
              <a:t>M</a:t>
            </a:r>
            <a:r>
              <a:rPr lang="en-US" sz="2400" dirty="0" smtClean="0"/>
              <a:t>ainly used by employers and employees to communicate information about current projects, changes in business procedures or other internal topics</a:t>
            </a:r>
            <a:endParaRPr lang="en-US" sz="2400" dirty="0" smtClean="0">
              <a:effectLst/>
            </a:endParaRPr>
          </a:p>
          <a:p>
            <a:r>
              <a:rPr lang="en-US" sz="2400" dirty="0" smtClean="0">
                <a:effectLst/>
              </a:rPr>
              <a:t>They are used to convey specific information to the people within an organization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67315">
            <a:off x="9128665" y="395305"/>
            <a:ext cx="2182875" cy="282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01001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3510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 smtClean="0">
                <a:effectLst/>
              </a:rPr>
              <a:t>It must have a good, appealing layout</a:t>
            </a:r>
          </a:p>
          <a:p>
            <a:r>
              <a:rPr lang="en-US" sz="2400" dirty="0" smtClean="0">
                <a:effectLst/>
              </a:rPr>
              <a:t>Divided into paragraphs</a:t>
            </a:r>
          </a:p>
          <a:p>
            <a:r>
              <a:rPr lang="en-US" sz="2400" dirty="0" smtClean="0">
                <a:effectLst/>
              </a:rPr>
              <a:t>It should be carefully written as it has an impact on goodwill of the organization </a:t>
            </a:r>
          </a:p>
          <a:p>
            <a:r>
              <a:rPr lang="en-US" sz="2400" dirty="0" smtClean="0"/>
              <a:t>Business letters can help promote the business image by communicating with the outside world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an be used to confirm in writing what has been agreed upon verbally</a:t>
            </a:r>
            <a:endParaRPr lang="en-US" sz="2400" dirty="0" smtClean="0">
              <a:effectLst/>
            </a:endParaRPr>
          </a:p>
          <a:p>
            <a:r>
              <a:rPr lang="en-US" sz="2400" dirty="0" smtClean="0">
                <a:effectLst/>
              </a:rPr>
              <a:t>Examples of Business letters are - sales letters, information letters, </a:t>
            </a:r>
            <a:r>
              <a:rPr lang="en-US" sz="2400" smtClean="0">
                <a:effectLst/>
              </a:rPr>
              <a:t>complaint letters, </a:t>
            </a:r>
            <a:r>
              <a:rPr lang="en-US" sz="2400" dirty="0" err="1" smtClean="0">
                <a:effectLst/>
              </a:rPr>
              <a:t>etc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68555">
            <a:off x="8924352" y="506589"/>
            <a:ext cx="2453248" cy="317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67859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29284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Has become a common form of written communication in business because of its rapid delivery, ease of use and ability to reach large audiences</a:t>
            </a:r>
          </a:p>
          <a:p>
            <a:r>
              <a:rPr lang="en-US" sz="2400" dirty="0" smtClean="0"/>
              <a:t>Email has become “equally admissible” in court as formal paper documents</a:t>
            </a:r>
          </a:p>
          <a:p>
            <a:r>
              <a:rPr lang="en-US" sz="2400" dirty="0" smtClean="0"/>
              <a:t>Continues to grow as a form of written business communication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50" y="4826135"/>
            <a:ext cx="2124460" cy="176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57041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2104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 smtClean="0"/>
              <a:t>Create an outline before crafting written communication for brevity</a:t>
            </a:r>
            <a:r>
              <a:rPr lang="en-US" sz="2400" smtClean="0"/>
              <a:t>, clarity, </a:t>
            </a:r>
            <a:r>
              <a:rPr lang="en-US" sz="2400" dirty="0" smtClean="0"/>
              <a:t>and succinctness</a:t>
            </a:r>
          </a:p>
          <a:p>
            <a:r>
              <a:rPr lang="en-US" sz="2400" dirty="0" smtClean="0"/>
              <a:t>Offer additional resources for continuing communication, such as a telephone number, fax number or email address</a:t>
            </a:r>
          </a:p>
          <a:p>
            <a:r>
              <a:rPr lang="en-US" sz="2400" dirty="0" smtClean="0"/>
              <a:t>Use bullet points and numbered lists for simplicity</a:t>
            </a:r>
          </a:p>
          <a:p>
            <a:r>
              <a:rPr lang="en-US" sz="2400" dirty="0" smtClean="0"/>
              <a:t>Written business communication should conclude with a call to action</a:t>
            </a:r>
          </a:p>
          <a:p>
            <a:r>
              <a:rPr lang="en-US" sz="2400" dirty="0" smtClean="0"/>
              <a:t>Follow up with a telephone call when possible</a:t>
            </a:r>
          </a:p>
          <a:p>
            <a:r>
              <a:rPr lang="en-US" sz="2400" dirty="0" smtClean="0"/>
              <a:t>If unsure of the recipient’s name, address the note as “Dear Sir or Madam”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105690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http://ezinearticles.com/?</a:t>
            </a:r>
            <a:r>
              <a:rPr lang="en-US" dirty="0" smtClean="0">
                <a:hlinkClick r:id="rId2"/>
              </a:rPr>
              <a:t>Written-Business-Communication&amp;id=1742649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smallbusiness.chron.com/written-communication-business-2935.html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98459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359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1.03 Business Communication</vt:lpstr>
      <vt:lpstr>Ways to Communicate in Business</vt:lpstr>
      <vt:lpstr>PowerPoint Presentation</vt:lpstr>
      <vt:lpstr>Memorandum (or Memo)</vt:lpstr>
      <vt:lpstr>Letter</vt:lpstr>
      <vt:lpstr>Email</vt:lpstr>
      <vt:lpstr>Tips</vt:lpstr>
      <vt:lpstr>Web Sources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1.03 Business Communication</dc:title>
  <dc:creator>Amber Inscoe</dc:creator>
  <cp:lastModifiedBy>Marty Hawkins</cp:lastModifiedBy>
  <cp:revision>14</cp:revision>
  <dcterms:created xsi:type="dcterms:W3CDTF">2015-08-28T22:28:03Z</dcterms:created>
  <dcterms:modified xsi:type="dcterms:W3CDTF">2016-09-19T17:46:05Z</dcterms:modified>
</cp:coreProperties>
</file>